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9" r:id="rId1"/>
  </p:sldMasterIdLst>
  <p:notesMasterIdLst>
    <p:notesMasterId r:id="rId26"/>
  </p:notesMasterIdLst>
  <p:handoutMasterIdLst>
    <p:handoutMasterId r:id="rId27"/>
  </p:handoutMasterIdLst>
  <p:sldIdLst>
    <p:sldId id="292" r:id="rId2"/>
    <p:sldId id="301" r:id="rId3"/>
    <p:sldId id="294" r:id="rId4"/>
    <p:sldId id="304" r:id="rId5"/>
    <p:sldId id="295" r:id="rId6"/>
    <p:sldId id="307" r:id="rId7"/>
    <p:sldId id="319" r:id="rId8"/>
    <p:sldId id="293" r:id="rId9"/>
    <p:sldId id="316" r:id="rId10"/>
    <p:sldId id="289" r:id="rId11"/>
    <p:sldId id="296" r:id="rId12"/>
    <p:sldId id="321" r:id="rId13"/>
    <p:sldId id="320" r:id="rId14"/>
    <p:sldId id="314" r:id="rId15"/>
    <p:sldId id="315" r:id="rId16"/>
    <p:sldId id="297" r:id="rId17"/>
    <p:sldId id="317" r:id="rId18"/>
    <p:sldId id="310" r:id="rId19"/>
    <p:sldId id="299" r:id="rId20"/>
    <p:sldId id="323" r:id="rId21"/>
    <p:sldId id="313" r:id="rId22"/>
    <p:sldId id="318" r:id="rId23"/>
    <p:sldId id="322" r:id="rId24"/>
    <p:sldId id="300" r:id="rId25"/>
  </p:sldIdLst>
  <p:sldSz cx="12192000" cy="6858000"/>
  <p:notesSz cx="6669088" cy="9926638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ea Simoncini" initials="AS" lastIdx="3" clrIdx="0">
    <p:extLst>
      <p:ext uri="{19B8F6BF-5375-455C-9EA6-DF929625EA0E}">
        <p15:presenceInfo xmlns:p15="http://schemas.microsoft.com/office/powerpoint/2012/main" userId="Andrea Simoncini" providerId="None"/>
      </p:ext>
    </p:extLst>
  </p:cmAuthor>
  <p:cmAuthor id="2" name="Simoncini Andrea" initials="SA" lastIdx="1" clrIdx="1">
    <p:extLst>
      <p:ext uri="{19B8F6BF-5375-455C-9EA6-DF929625EA0E}">
        <p15:presenceInfo xmlns:p15="http://schemas.microsoft.com/office/powerpoint/2012/main" userId="S-1-5-21-823518204-725345543-682003330-1341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CB33"/>
    <a:srgbClr val="8F9E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FD4443E-F989-4FC4-A0C8-D5A2AF1F390B}" styleName="Stile scuro 1 - Colore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Stile chiaro 3 - Colore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25E5076-3810-47DD-B79F-674D7AD40C01}" styleName="Stile scuro 1 - Color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012ECD-51FC-41F1-AA8D-1B2483CD663E}" styleName="Stile chiaro 2 - Color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27F97BB-C833-4FB7-BDE5-3F7075034690}" styleName="Stile con tema 2 - Colore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Stile con tema 2 - Colore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Stile con tema 2 - Colore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3296810-A885-4BE3-A3E7-6D5BEEA58F35}" styleName="Stile medio 2 - Color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48" autoAdjust="0"/>
    <p:restoredTop sz="96471" autoAdjust="0"/>
  </p:normalViewPr>
  <p:slideViewPr>
    <p:cSldViewPr snapToGrid="0">
      <p:cViewPr varScale="1">
        <p:scale>
          <a:sx n="81" d="100"/>
          <a:sy n="81" d="100"/>
        </p:scale>
        <p:origin x="306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212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F9118B-017C-4B3C-AAAF-F46C8FD22E5E}" type="doc">
      <dgm:prSet loTypeId="urn:microsoft.com/office/officeart/2008/layout/Vertical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BB36586-6247-400C-91C7-D18DE89583E7}">
      <dgm:prSet phldrT="[Testo]" custT="1"/>
      <dgm:spPr/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sz="1600" b="1" i="0" u="none" strike="noStrike" cap="none" dirty="0">
              <a:solidFill>
                <a:srgbClr val="00206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rPr>
            <a:t>Raccomandazione del Parlamento Europeo e del Consiglio 23 Aprile 2008, aggiornata il 22 Maggio 2017 </a:t>
          </a:r>
        </a:p>
        <a:p>
          <a:pPr algn="l" defTabSz="711200">
            <a:spcAft>
              <a:spcPct val="35000"/>
            </a:spcAft>
          </a:pPr>
          <a:endParaRPr lang="en-GB" sz="1200" spc="0" baseline="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075505A-D42D-44A7-BC2F-275A3FFF96E1}" type="parTrans" cxnId="{286AFBCA-6310-40CB-AB78-741F2CE3E437}">
      <dgm:prSet/>
      <dgm:spPr/>
      <dgm:t>
        <a:bodyPr/>
        <a:lstStyle/>
        <a:p>
          <a:endParaRPr lang="en-GB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7C15AB0-04B7-4ED8-B7EE-6CA4415DA234}" type="sibTrans" cxnId="{286AFBCA-6310-40CB-AB78-741F2CE3E437}">
      <dgm:prSet/>
      <dgm:spPr/>
      <dgm:t>
        <a:bodyPr/>
        <a:lstStyle/>
        <a:p>
          <a:endParaRPr lang="en-GB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197DB4C-E1BA-4B39-BFCF-D74745B1C072}">
      <dgm:prSet phldrT="[Testo]" custT="1"/>
      <dgm:spPr/>
      <dgm:t>
        <a:bodyPr/>
        <a:lstStyle/>
        <a:p>
          <a:pPr algn="just"/>
          <a:r>
            <a:rPr lang="it-IT" sz="1600" b="1" i="0" u="none" strike="noStrike" cap="none" dirty="0">
              <a:solidFill>
                <a:srgbClr val="00206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rPr>
            <a:t>Quadro comune di descrittori per mettere in trasparenza e comparare le qualificazioni dei Paesi aderenti </a:t>
          </a:r>
        </a:p>
      </dgm:t>
    </dgm:pt>
    <dgm:pt modelId="{E18B22EE-0E95-4936-A3F7-6A3BCAD337B9}" type="parTrans" cxnId="{7B70B1D1-3633-4B82-B0CA-B31E8B1F1267}">
      <dgm:prSet/>
      <dgm:spPr/>
      <dgm:t>
        <a:bodyPr/>
        <a:lstStyle/>
        <a:p>
          <a:endParaRPr lang="en-GB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D075DCC-D6E0-4E96-AE2D-D6C9D83F0C73}" type="sibTrans" cxnId="{7B70B1D1-3633-4B82-B0CA-B31E8B1F1267}">
      <dgm:prSet/>
      <dgm:spPr/>
      <dgm:t>
        <a:bodyPr/>
        <a:lstStyle/>
        <a:p>
          <a:endParaRPr lang="en-GB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28FF66D-46D1-488F-AFFC-CA58C47FA6EB}">
      <dgm:prSet phldrT="[Testo]" custT="1"/>
      <dgm:spPr/>
      <dgm:t>
        <a:bodyPr/>
        <a:lstStyle/>
        <a:p>
          <a:r>
            <a:rPr lang="it-IT" sz="20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rPr>
            <a:t>COSA NON E’</a:t>
          </a:r>
          <a:endParaRPr lang="en-GB" sz="2000" dirty="0">
            <a:solidFill>
              <a:srgbClr val="FF000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5F707AA-9CFC-491A-BB4A-3168FC75587A}" type="parTrans" cxnId="{B9172012-857B-4DC3-9992-37ADE59DBD08}">
      <dgm:prSet/>
      <dgm:spPr/>
      <dgm:t>
        <a:bodyPr/>
        <a:lstStyle/>
        <a:p>
          <a:endParaRPr lang="en-GB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BB6C07A-ACC2-4C7D-86BF-6062D4B5CB57}" type="sibTrans" cxnId="{B9172012-857B-4DC3-9992-37ADE59DBD08}">
      <dgm:prSet/>
      <dgm:spPr/>
      <dgm:t>
        <a:bodyPr/>
        <a:lstStyle/>
        <a:p>
          <a:endParaRPr lang="en-GB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3719070-4585-4578-8A9F-D43FF9B7AEF1}">
      <dgm:prSet phldrT="[Testo]" custT="1"/>
      <dgm:spPr/>
      <dgm:t>
        <a:bodyPr/>
        <a:lstStyle/>
        <a:p>
          <a:r>
            <a:rPr lang="it-IT" sz="20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rPr>
            <a:t>CHE COSA E’ L’EQF IN EUROPA</a:t>
          </a:r>
          <a:endParaRPr lang="en-GB" sz="2000" dirty="0">
            <a:solidFill>
              <a:srgbClr val="FF000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319E1CA6-A557-4238-8D03-B9E4C1B5FE46}" type="sibTrans" cxnId="{0A19C45B-4EC6-4BC5-927F-B29CBB542045}">
      <dgm:prSet/>
      <dgm:spPr/>
      <dgm:t>
        <a:bodyPr/>
        <a:lstStyle/>
        <a:p>
          <a:endParaRPr lang="en-GB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263A90F-BB14-40D3-AD81-35D0A5F02DF0}" type="parTrans" cxnId="{0A19C45B-4EC6-4BC5-927F-B29CBB542045}">
      <dgm:prSet/>
      <dgm:spPr/>
      <dgm:t>
        <a:bodyPr/>
        <a:lstStyle/>
        <a:p>
          <a:endParaRPr lang="en-GB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E4B726E-BCFB-44C1-A6D6-8E02A540D8EF}">
      <dgm:prSet phldrT="[Testo]" custT="1"/>
      <dgm:spPr/>
      <dgm:t>
        <a:bodyPr/>
        <a:lstStyle/>
        <a:p>
          <a:r>
            <a:rPr lang="it-IT" sz="20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rPr>
            <a:t>A COSA SERVE</a:t>
          </a:r>
          <a:endParaRPr lang="en-GB" sz="2000" dirty="0">
            <a:solidFill>
              <a:srgbClr val="FF000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14724F6-90EA-4CC9-A8A8-E5B4E34669E5}" type="sibTrans" cxnId="{4CDBBF1B-F235-4841-A7D6-FBA506621664}">
      <dgm:prSet/>
      <dgm:spPr/>
      <dgm:t>
        <a:bodyPr/>
        <a:lstStyle/>
        <a:p>
          <a:endParaRPr lang="en-GB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94F5804-D4DD-4E7B-A24D-F2098AE53581}" type="parTrans" cxnId="{4CDBBF1B-F235-4841-A7D6-FBA506621664}">
      <dgm:prSet/>
      <dgm:spPr/>
      <dgm:t>
        <a:bodyPr/>
        <a:lstStyle/>
        <a:p>
          <a:endParaRPr lang="en-GB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58E3E67-0818-4D63-9849-A502DEA99D66}">
      <dgm:prSet phldrT="[Testo]" custT="1"/>
      <dgm:spPr/>
      <dgm:t>
        <a:bodyPr/>
        <a:lstStyle/>
        <a:p>
          <a:pPr algn="just"/>
          <a:r>
            <a:rPr lang="it-IT" sz="1600" b="1" i="0" u="none" strike="noStrike" cap="none" dirty="0">
              <a:solidFill>
                <a:srgbClr val="00206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rPr>
            <a:t>NON E’ una certificazione assegnata su richiesta del singolo (individui, ente, istituzione). NON è uno strumento di automatico riconoscimento e  equipollenza dei titoli di studio esteri</a:t>
          </a:r>
          <a:endParaRPr lang="en-GB" sz="1600" b="1" i="0" u="none" strike="noStrike" cap="none" dirty="0">
            <a:solidFill>
              <a:srgbClr val="002060"/>
            </a:solidFill>
            <a:latin typeface="Calibri" panose="020F0502020204030204" pitchFamily="34" charset="0"/>
            <a:ea typeface="Arial"/>
            <a:cs typeface="Calibri" panose="020F0502020204030204" pitchFamily="34" charset="0"/>
            <a:sym typeface="Arial"/>
          </a:endParaRPr>
        </a:p>
      </dgm:t>
    </dgm:pt>
    <dgm:pt modelId="{C571BE50-8E26-46B5-B31A-DE4A860219F4}" type="sibTrans" cxnId="{08113BEC-B0B4-47D3-A870-D0E17BCB21C0}">
      <dgm:prSet/>
      <dgm:spPr/>
      <dgm:t>
        <a:bodyPr/>
        <a:lstStyle/>
        <a:p>
          <a:endParaRPr lang="en-GB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7E81CAC-372A-4EAD-99CE-445A63B8BD50}" type="parTrans" cxnId="{08113BEC-B0B4-47D3-A870-D0E17BCB21C0}">
      <dgm:prSet/>
      <dgm:spPr/>
      <dgm:t>
        <a:bodyPr/>
        <a:lstStyle/>
        <a:p>
          <a:endParaRPr lang="en-GB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AE24E81-57F3-458C-ABAC-F178BC136512}" type="pres">
      <dgm:prSet presAssocID="{05F9118B-017C-4B3C-AAAF-F46C8FD22E5E}" presName="Name0" presStyleCnt="0">
        <dgm:presLayoutVars>
          <dgm:chMax/>
          <dgm:chPref/>
          <dgm:dir/>
        </dgm:presLayoutVars>
      </dgm:prSet>
      <dgm:spPr/>
    </dgm:pt>
    <dgm:pt modelId="{02D193E9-1B8D-4327-8C1B-199046BE5EAF}" type="pres">
      <dgm:prSet presAssocID="{13719070-4585-4578-8A9F-D43FF9B7AEF1}" presName="parenttextcomposite" presStyleCnt="0"/>
      <dgm:spPr/>
    </dgm:pt>
    <dgm:pt modelId="{49CEB651-2151-4D23-B3C8-410A50730858}" type="pres">
      <dgm:prSet presAssocID="{13719070-4585-4578-8A9F-D43FF9B7AEF1}" presName="parenttext" presStyleLbl="revTx" presStyleIdx="0" presStyleCnt="3">
        <dgm:presLayoutVars>
          <dgm:chMax/>
          <dgm:chPref val="2"/>
          <dgm:bulletEnabled val="1"/>
        </dgm:presLayoutVars>
      </dgm:prSet>
      <dgm:spPr/>
    </dgm:pt>
    <dgm:pt modelId="{0BC3798E-DF78-47C3-9DF9-ED90085CA08E}" type="pres">
      <dgm:prSet presAssocID="{13719070-4585-4578-8A9F-D43FF9B7AEF1}" presName="composite" presStyleCnt="0"/>
      <dgm:spPr/>
    </dgm:pt>
    <dgm:pt modelId="{2F13F4F7-73D2-439E-92AF-43FCB4A108C6}" type="pres">
      <dgm:prSet presAssocID="{13719070-4585-4578-8A9F-D43FF9B7AEF1}" presName="chevron1" presStyleLbl="alignNode1" presStyleIdx="0" presStyleCnt="21"/>
      <dgm:spPr/>
    </dgm:pt>
    <dgm:pt modelId="{938D2D8B-3248-4550-8085-3BAAEFB660F2}" type="pres">
      <dgm:prSet presAssocID="{13719070-4585-4578-8A9F-D43FF9B7AEF1}" presName="chevron2" presStyleLbl="alignNode1" presStyleIdx="1" presStyleCnt="21"/>
      <dgm:spPr/>
    </dgm:pt>
    <dgm:pt modelId="{1B816519-C022-4662-8648-675E90F5431E}" type="pres">
      <dgm:prSet presAssocID="{13719070-4585-4578-8A9F-D43FF9B7AEF1}" presName="chevron3" presStyleLbl="alignNode1" presStyleIdx="2" presStyleCnt="21"/>
      <dgm:spPr/>
    </dgm:pt>
    <dgm:pt modelId="{E793BE23-D4E1-4423-86EE-B0F5B96E97A1}" type="pres">
      <dgm:prSet presAssocID="{13719070-4585-4578-8A9F-D43FF9B7AEF1}" presName="chevron4" presStyleLbl="alignNode1" presStyleIdx="3" presStyleCnt="21"/>
      <dgm:spPr/>
    </dgm:pt>
    <dgm:pt modelId="{6BEB7BDD-C91E-4A38-9716-F97B46CDB795}" type="pres">
      <dgm:prSet presAssocID="{13719070-4585-4578-8A9F-D43FF9B7AEF1}" presName="chevron5" presStyleLbl="alignNode1" presStyleIdx="4" presStyleCnt="21"/>
      <dgm:spPr/>
    </dgm:pt>
    <dgm:pt modelId="{D581D422-3A42-4626-AE14-CC35343EAF6F}" type="pres">
      <dgm:prSet presAssocID="{13719070-4585-4578-8A9F-D43FF9B7AEF1}" presName="chevron6" presStyleLbl="alignNode1" presStyleIdx="5" presStyleCnt="21"/>
      <dgm:spPr/>
    </dgm:pt>
    <dgm:pt modelId="{8CD4B7A2-DF3A-4B49-B237-C8A8C4EDB9E5}" type="pres">
      <dgm:prSet presAssocID="{13719070-4585-4578-8A9F-D43FF9B7AEF1}" presName="chevron7" presStyleLbl="alignNode1" presStyleIdx="6" presStyleCnt="21"/>
      <dgm:spPr/>
    </dgm:pt>
    <dgm:pt modelId="{C941E1D5-FD31-48FE-A7F4-FD38FD787B27}" type="pres">
      <dgm:prSet presAssocID="{13719070-4585-4578-8A9F-D43FF9B7AEF1}" presName="childtext" presStyleLbl="solidFgAcc1" presStyleIdx="0" presStyleCnt="3">
        <dgm:presLayoutVars>
          <dgm:chMax/>
          <dgm:chPref val="0"/>
          <dgm:bulletEnabled val="1"/>
        </dgm:presLayoutVars>
      </dgm:prSet>
      <dgm:spPr/>
    </dgm:pt>
    <dgm:pt modelId="{43E71DA3-002C-4495-86B8-1A8B56749ECE}" type="pres">
      <dgm:prSet presAssocID="{319E1CA6-A557-4238-8D03-B9E4C1B5FE46}" presName="sibTrans" presStyleCnt="0"/>
      <dgm:spPr/>
    </dgm:pt>
    <dgm:pt modelId="{D256E952-1CD2-4473-8264-656B242C43A9}" type="pres">
      <dgm:prSet presAssocID="{FE4B726E-BCFB-44C1-A6D6-8E02A540D8EF}" presName="parenttextcomposite" presStyleCnt="0"/>
      <dgm:spPr/>
    </dgm:pt>
    <dgm:pt modelId="{5B3A8409-B017-49FA-84A1-8F46EB43ACAD}" type="pres">
      <dgm:prSet presAssocID="{FE4B726E-BCFB-44C1-A6D6-8E02A540D8EF}" presName="parenttext" presStyleLbl="revTx" presStyleIdx="1" presStyleCnt="3">
        <dgm:presLayoutVars>
          <dgm:chMax/>
          <dgm:chPref val="2"/>
          <dgm:bulletEnabled val="1"/>
        </dgm:presLayoutVars>
      </dgm:prSet>
      <dgm:spPr/>
    </dgm:pt>
    <dgm:pt modelId="{E8642338-5657-445E-9B18-13DAE8C4C31C}" type="pres">
      <dgm:prSet presAssocID="{FE4B726E-BCFB-44C1-A6D6-8E02A540D8EF}" presName="composite" presStyleCnt="0"/>
      <dgm:spPr/>
    </dgm:pt>
    <dgm:pt modelId="{B7EEE5FB-D642-491D-B1FB-50FED0FFA838}" type="pres">
      <dgm:prSet presAssocID="{FE4B726E-BCFB-44C1-A6D6-8E02A540D8EF}" presName="chevron1" presStyleLbl="alignNode1" presStyleIdx="7" presStyleCnt="21"/>
      <dgm:spPr/>
    </dgm:pt>
    <dgm:pt modelId="{87A0A5CA-61FB-452E-85CB-355B7C2B8345}" type="pres">
      <dgm:prSet presAssocID="{FE4B726E-BCFB-44C1-A6D6-8E02A540D8EF}" presName="chevron2" presStyleLbl="alignNode1" presStyleIdx="8" presStyleCnt="21"/>
      <dgm:spPr/>
    </dgm:pt>
    <dgm:pt modelId="{EBD125F8-A5C9-4C78-87F0-EF75DD9C95F8}" type="pres">
      <dgm:prSet presAssocID="{FE4B726E-BCFB-44C1-A6D6-8E02A540D8EF}" presName="chevron3" presStyleLbl="alignNode1" presStyleIdx="9" presStyleCnt="21"/>
      <dgm:spPr/>
    </dgm:pt>
    <dgm:pt modelId="{E1517CEF-C3B2-48E4-B4F9-A14E97E38CA8}" type="pres">
      <dgm:prSet presAssocID="{FE4B726E-BCFB-44C1-A6D6-8E02A540D8EF}" presName="chevron4" presStyleLbl="alignNode1" presStyleIdx="10" presStyleCnt="21"/>
      <dgm:spPr/>
    </dgm:pt>
    <dgm:pt modelId="{11F2F2A9-CE3A-480E-A24C-7A3672106A1C}" type="pres">
      <dgm:prSet presAssocID="{FE4B726E-BCFB-44C1-A6D6-8E02A540D8EF}" presName="chevron5" presStyleLbl="alignNode1" presStyleIdx="11" presStyleCnt="21"/>
      <dgm:spPr/>
    </dgm:pt>
    <dgm:pt modelId="{B0B66314-F98F-4399-AD16-EF6A75AA8635}" type="pres">
      <dgm:prSet presAssocID="{FE4B726E-BCFB-44C1-A6D6-8E02A540D8EF}" presName="chevron6" presStyleLbl="alignNode1" presStyleIdx="12" presStyleCnt="21"/>
      <dgm:spPr/>
    </dgm:pt>
    <dgm:pt modelId="{DEEB55B0-D6DF-483F-8E1D-0BD6F085A709}" type="pres">
      <dgm:prSet presAssocID="{FE4B726E-BCFB-44C1-A6D6-8E02A540D8EF}" presName="chevron7" presStyleLbl="alignNode1" presStyleIdx="13" presStyleCnt="21"/>
      <dgm:spPr/>
    </dgm:pt>
    <dgm:pt modelId="{6CDA1E29-7502-47A3-8C52-148D4EACE7A2}" type="pres">
      <dgm:prSet presAssocID="{FE4B726E-BCFB-44C1-A6D6-8E02A540D8EF}" presName="childtext" presStyleLbl="solidFgAcc1" presStyleIdx="1" presStyleCnt="3" custLinFactNeighborX="565" custLinFactNeighborY="-966">
        <dgm:presLayoutVars>
          <dgm:chMax/>
          <dgm:chPref val="0"/>
          <dgm:bulletEnabled val="1"/>
        </dgm:presLayoutVars>
      </dgm:prSet>
      <dgm:spPr/>
    </dgm:pt>
    <dgm:pt modelId="{2E0A4DFA-7B5C-4440-AC7A-A92C4038766B}" type="pres">
      <dgm:prSet presAssocID="{D14724F6-90EA-4CC9-A8A8-E5B4E34669E5}" presName="sibTrans" presStyleCnt="0"/>
      <dgm:spPr/>
    </dgm:pt>
    <dgm:pt modelId="{B52619E0-2CB6-44A6-AF25-CDAE59538749}" type="pres">
      <dgm:prSet presAssocID="{128FF66D-46D1-488F-AFFC-CA58C47FA6EB}" presName="parenttextcomposite" presStyleCnt="0"/>
      <dgm:spPr/>
    </dgm:pt>
    <dgm:pt modelId="{74CE52BC-6A21-45C2-84C3-2FD72C54C94D}" type="pres">
      <dgm:prSet presAssocID="{128FF66D-46D1-488F-AFFC-CA58C47FA6EB}" presName="parenttext" presStyleLbl="revTx" presStyleIdx="2" presStyleCnt="3">
        <dgm:presLayoutVars>
          <dgm:chMax/>
          <dgm:chPref val="2"/>
          <dgm:bulletEnabled val="1"/>
        </dgm:presLayoutVars>
      </dgm:prSet>
      <dgm:spPr/>
    </dgm:pt>
    <dgm:pt modelId="{D456C4DD-0F72-4BEE-8273-AED4D5E70A1E}" type="pres">
      <dgm:prSet presAssocID="{128FF66D-46D1-488F-AFFC-CA58C47FA6EB}" presName="composite" presStyleCnt="0"/>
      <dgm:spPr/>
    </dgm:pt>
    <dgm:pt modelId="{C46E8D42-6BD9-442B-A67B-41FAAF520451}" type="pres">
      <dgm:prSet presAssocID="{128FF66D-46D1-488F-AFFC-CA58C47FA6EB}" presName="chevron1" presStyleLbl="alignNode1" presStyleIdx="14" presStyleCnt="21"/>
      <dgm:spPr/>
    </dgm:pt>
    <dgm:pt modelId="{7C71A771-F6D6-4D15-81D1-DF8447214641}" type="pres">
      <dgm:prSet presAssocID="{128FF66D-46D1-488F-AFFC-CA58C47FA6EB}" presName="chevron2" presStyleLbl="alignNode1" presStyleIdx="15" presStyleCnt="21"/>
      <dgm:spPr/>
    </dgm:pt>
    <dgm:pt modelId="{988AB717-77E9-4A8D-896D-6BAA53E7957C}" type="pres">
      <dgm:prSet presAssocID="{128FF66D-46D1-488F-AFFC-CA58C47FA6EB}" presName="chevron3" presStyleLbl="alignNode1" presStyleIdx="16" presStyleCnt="21"/>
      <dgm:spPr/>
    </dgm:pt>
    <dgm:pt modelId="{6732F309-3C08-48F6-8AA8-458CC172C2CD}" type="pres">
      <dgm:prSet presAssocID="{128FF66D-46D1-488F-AFFC-CA58C47FA6EB}" presName="chevron4" presStyleLbl="alignNode1" presStyleIdx="17" presStyleCnt="21"/>
      <dgm:spPr/>
    </dgm:pt>
    <dgm:pt modelId="{58630DD5-0E8A-445C-914B-561B5695AEE2}" type="pres">
      <dgm:prSet presAssocID="{128FF66D-46D1-488F-AFFC-CA58C47FA6EB}" presName="chevron5" presStyleLbl="alignNode1" presStyleIdx="18" presStyleCnt="21"/>
      <dgm:spPr/>
    </dgm:pt>
    <dgm:pt modelId="{507BBE66-E1C6-4CE7-A2EE-B9197C0CE0B8}" type="pres">
      <dgm:prSet presAssocID="{128FF66D-46D1-488F-AFFC-CA58C47FA6EB}" presName="chevron6" presStyleLbl="alignNode1" presStyleIdx="19" presStyleCnt="21"/>
      <dgm:spPr/>
    </dgm:pt>
    <dgm:pt modelId="{3A6D6D35-0AA0-49F3-AA78-804496187F7A}" type="pres">
      <dgm:prSet presAssocID="{128FF66D-46D1-488F-AFFC-CA58C47FA6EB}" presName="chevron7" presStyleLbl="alignNode1" presStyleIdx="20" presStyleCnt="21"/>
      <dgm:spPr/>
    </dgm:pt>
    <dgm:pt modelId="{63B5A7DF-E3F4-4279-9283-72226BC188DD}" type="pres">
      <dgm:prSet presAssocID="{128FF66D-46D1-488F-AFFC-CA58C47FA6EB}" presName="childtext" presStyleLbl="solidFgAcc1" presStyleIdx="2" presStyleCnt="3">
        <dgm:presLayoutVars>
          <dgm:chMax/>
          <dgm:chPref val="0"/>
          <dgm:bulletEnabled val="1"/>
        </dgm:presLayoutVars>
      </dgm:prSet>
      <dgm:spPr/>
    </dgm:pt>
  </dgm:ptLst>
  <dgm:cxnLst>
    <dgm:cxn modelId="{66CBE909-4FDC-470B-AA6C-8843BB786604}" type="presOf" srcId="{05F9118B-017C-4B3C-AAAF-F46C8FD22E5E}" destId="{8AE24E81-57F3-458C-ABAC-F178BC136512}" srcOrd="0" destOrd="0" presId="urn:microsoft.com/office/officeart/2008/layout/VerticalAccentList"/>
    <dgm:cxn modelId="{B9172012-857B-4DC3-9992-37ADE59DBD08}" srcId="{05F9118B-017C-4B3C-AAAF-F46C8FD22E5E}" destId="{128FF66D-46D1-488F-AFFC-CA58C47FA6EB}" srcOrd="2" destOrd="0" parTransId="{15F707AA-9CFC-491A-BB4A-3168FC75587A}" sibTransId="{EBB6C07A-ACC2-4C7D-86BF-6062D4B5CB57}"/>
    <dgm:cxn modelId="{4CDBBF1B-F235-4841-A7D6-FBA506621664}" srcId="{05F9118B-017C-4B3C-AAAF-F46C8FD22E5E}" destId="{FE4B726E-BCFB-44C1-A6D6-8E02A540D8EF}" srcOrd="1" destOrd="0" parTransId="{594F5804-D4DD-4E7B-A24D-F2098AE53581}" sibTransId="{D14724F6-90EA-4CC9-A8A8-E5B4E34669E5}"/>
    <dgm:cxn modelId="{6B4C1226-CE65-4552-9B85-7DF1B67FA392}" type="presOf" srcId="{5197DB4C-E1BA-4B39-BFCF-D74745B1C072}" destId="{6CDA1E29-7502-47A3-8C52-148D4EACE7A2}" srcOrd="0" destOrd="0" presId="urn:microsoft.com/office/officeart/2008/layout/VerticalAccentList"/>
    <dgm:cxn modelId="{43698C30-52BB-40BB-A64B-3D385112B204}" type="presOf" srcId="{FE4B726E-BCFB-44C1-A6D6-8E02A540D8EF}" destId="{5B3A8409-B017-49FA-84A1-8F46EB43ACAD}" srcOrd="0" destOrd="0" presId="urn:microsoft.com/office/officeart/2008/layout/VerticalAccentList"/>
    <dgm:cxn modelId="{0A19C45B-4EC6-4BC5-927F-B29CBB542045}" srcId="{05F9118B-017C-4B3C-AAAF-F46C8FD22E5E}" destId="{13719070-4585-4578-8A9F-D43FF9B7AEF1}" srcOrd="0" destOrd="0" parTransId="{D263A90F-BB14-40D3-AD81-35D0A5F02DF0}" sibTransId="{319E1CA6-A557-4238-8D03-B9E4C1B5FE46}"/>
    <dgm:cxn modelId="{0997AE89-6096-4863-A826-0D90A0F0DC3F}" type="presOf" srcId="{128FF66D-46D1-488F-AFFC-CA58C47FA6EB}" destId="{74CE52BC-6A21-45C2-84C3-2FD72C54C94D}" srcOrd="0" destOrd="0" presId="urn:microsoft.com/office/officeart/2008/layout/VerticalAccentList"/>
    <dgm:cxn modelId="{81DCF0C5-2789-4446-B34B-F0BE51777CCE}" type="presOf" srcId="{EBB36586-6247-400C-91C7-D18DE89583E7}" destId="{C941E1D5-FD31-48FE-A7F4-FD38FD787B27}" srcOrd="0" destOrd="0" presId="urn:microsoft.com/office/officeart/2008/layout/VerticalAccentList"/>
    <dgm:cxn modelId="{286AFBCA-6310-40CB-AB78-741F2CE3E437}" srcId="{13719070-4585-4578-8A9F-D43FF9B7AEF1}" destId="{EBB36586-6247-400C-91C7-D18DE89583E7}" srcOrd="0" destOrd="0" parTransId="{7075505A-D42D-44A7-BC2F-275A3FFF96E1}" sibTransId="{F7C15AB0-04B7-4ED8-B7EE-6CA4415DA234}"/>
    <dgm:cxn modelId="{7B70B1D1-3633-4B82-B0CA-B31E8B1F1267}" srcId="{FE4B726E-BCFB-44C1-A6D6-8E02A540D8EF}" destId="{5197DB4C-E1BA-4B39-BFCF-D74745B1C072}" srcOrd="0" destOrd="0" parTransId="{E18B22EE-0E95-4936-A3F7-6A3BCAD337B9}" sibTransId="{4D075DCC-D6E0-4E96-AE2D-D6C9D83F0C73}"/>
    <dgm:cxn modelId="{ADA3EDE2-BF12-45BF-9FED-3CA122FA04B5}" type="presOf" srcId="{13719070-4585-4578-8A9F-D43FF9B7AEF1}" destId="{49CEB651-2151-4D23-B3C8-410A50730858}" srcOrd="0" destOrd="0" presId="urn:microsoft.com/office/officeart/2008/layout/VerticalAccentList"/>
    <dgm:cxn modelId="{32392CE3-4EB0-488F-AAF4-BDF6AC9C27CB}" type="presOf" srcId="{158E3E67-0818-4D63-9849-A502DEA99D66}" destId="{63B5A7DF-E3F4-4279-9283-72226BC188DD}" srcOrd="0" destOrd="0" presId="urn:microsoft.com/office/officeart/2008/layout/VerticalAccentList"/>
    <dgm:cxn modelId="{08113BEC-B0B4-47D3-A870-D0E17BCB21C0}" srcId="{128FF66D-46D1-488F-AFFC-CA58C47FA6EB}" destId="{158E3E67-0818-4D63-9849-A502DEA99D66}" srcOrd="0" destOrd="0" parTransId="{B7E81CAC-372A-4EAD-99CE-445A63B8BD50}" sibTransId="{C571BE50-8E26-46B5-B31A-DE4A860219F4}"/>
    <dgm:cxn modelId="{A7B94B19-9E0C-4BE1-8E89-AA409D4AECE1}" type="presParOf" srcId="{8AE24E81-57F3-458C-ABAC-F178BC136512}" destId="{02D193E9-1B8D-4327-8C1B-199046BE5EAF}" srcOrd="0" destOrd="0" presId="urn:microsoft.com/office/officeart/2008/layout/VerticalAccentList"/>
    <dgm:cxn modelId="{D546D0D7-0FBE-462B-A41F-FFDBA0B08074}" type="presParOf" srcId="{02D193E9-1B8D-4327-8C1B-199046BE5EAF}" destId="{49CEB651-2151-4D23-B3C8-410A50730858}" srcOrd="0" destOrd="0" presId="urn:microsoft.com/office/officeart/2008/layout/VerticalAccentList"/>
    <dgm:cxn modelId="{69B779F7-5780-48B5-AD24-D252DEB5F174}" type="presParOf" srcId="{8AE24E81-57F3-458C-ABAC-F178BC136512}" destId="{0BC3798E-DF78-47C3-9DF9-ED90085CA08E}" srcOrd="1" destOrd="0" presId="urn:microsoft.com/office/officeart/2008/layout/VerticalAccentList"/>
    <dgm:cxn modelId="{57958B7A-E3DB-49EC-89C9-2586DF6F81F8}" type="presParOf" srcId="{0BC3798E-DF78-47C3-9DF9-ED90085CA08E}" destId="{2F13F4F7-73D2-439E-92AF-43FCB4A108C6}" srcOrd="0" destOrd="0" presId="urn:microsoft.com/office/officeart/2008/layout/VerticalAccentList"/>
    <dgm:cxn modelId="{8F186766-D4D4-4EF1-8CAF-109FD358BD64}" type="presParOf" srcId="{0BC3798E-DF78-47C3-9DF9-ED90085CA08E}" destId="{938D2D8B-3248-4550-8085-3BAAEFB660F2}" srcOrd="1" destOrd="0" presId="urn:microsoft.com/office/officeart/2008/layout/VerticalAccentList"/>
    <dgm:cxn modelId="{86F51DE8-E475-4FFB-B5B5-866596446089}" type="presParOf" srcId="{0BC3798E-DF78-47C3-9DF9-ED90085CA08E}" destId="{1B816519-C022-4662-8648-675E90F5431E}" srcOrd="2" destOrd="0" presId="urn:microsoft.com/office/officeart/2008/layout/VerticalAccentList"/>
    <dgm:cxn modelId="{3C0B3DCE-6189-4368-965D-F05D02102B07}" type="presParOf" srcId="{0BC3798E-DF78-47C3-9DF9-ED90085CA08E}" destId="{E793BE23-D4E1-4423-86EE-B0F5B96E97A1}" srcOrd="3" destOrd="0" presId="urn:microsoft.com/office/officeart/2008/layout/VerticalAccentList"/>
    <dgm:cxn modelId="{8EE19407-D582-4C02-9B0B-A824178D70C7}" type="presParOf" srcId="{0BC3798E-DF78-47C3-9DF9-ED90085CA08E}" destId="{6BEB7BDD-C91E-4A38-9716-F97B46CDB795}" srcOrd="4" destOrd="0" presId="urn:microsoft.com/office/officeart/2008/layout/VerticalAccentList"/>
    <dgm:cxn modelId="{CBF3CF97-0A9C-431E-BC95-5DD47D42041D}" type="presParOf" srcId="{0BC3798E-DF78-47C3-9DF9-ED90085CA08E}" destId="{D581D422-3A42-4626-AE14-CC35343EAF6F}" srcOrd="5" destOrd="0" presId="urn:microsoft.com/office/officeart/2008/layout/VerticalAccentList"/>
    <dgm:cxn modelId="{D60A9EAC-0F0D-40F2-B79E-B227D7CC3003}" type="presParOf" srcId="{0BC3798E-DF78-47C3-9DF9-ED90085CA08E}" destId="{8CD4B7A2-DF3A-4B49-B237-C8A8C4EDB9E5}" srcOrd="6" destOrd="0" presId="urn:microsoft.com/office/officeart/2008/layout/VerticalAccentList"/>
    <dgm:cxn modelId="{B2922707-008E-49EC-916D-03A8C042CD4E}" type="presParOf" srcId="{0BC3798E-DF78-47C3-9DF9-ED90085CA08E}" destId="{C941E1D5-FD31-48FE-A7F4-FD38FD787B27}" srcOrd="7" destOrd="0" presId="urn:microsoft.com/office/officeart/2008/layout/VerticalAccentList"/>
    <dgm:cxn modelId="{B6A81FB5-0EDD-46C6-845D-36BB774FDAF0}" type="presParOf" srcId="{8AE24E81-57F3-458C-ABAC-F178BC136512}" destId="{43E71DA3-002C-4495-86B8-1A8B56749ECE}" srcOrd="2" destOrd="0" presId="urn:microsoft.com/office/officeart/2008/layout/VerticalAccentList"/>
    <dgm:cxn modelId="{D4BBBF4B-9441-45FB-A229-FCDCF805E7CD}" type="presParOf" srcId="{8AE24E81-57F3-458C-ABAC-F178BC136512}" destId="{D256E952-1CD2-4473-8264-656B242C43A9}" srcOrd="3" destOrd="0" presId="urn:microsoft.com/office/officeart/2008/layout/VerticalAccentList"/>
    <dgm:cxn modelId="{56DA9B53-75DB-46A4-AC81-3EC8E30917FB}" type="presParOf" srcId="{D256E952-1CD2-4473-8264-656B242C43A9}" destId="{5B3A8409-B017-49FA-84A1-8F46EB43ACAD}" srcOrd="0" destOrd="0" presId="urn:microsoft.com/office/officeart/2008/layout/VerticalAccentList"/>
    <dgm:cxn modelId="{BD7F36C5-B607-4DF5-BB18-5666864967DB}" type="presParOf" srcId="{8AE24E81-57F3-458C-ABAC-F178BC136512}" destId="{E8642338-5657-445E-9B18-13DAE8C4C31C}" srcOrd="4" destOrd="0" presId="urn:microsoft.com/office/officeart/2008/layout/VerticalAccentList"/>
    <dgm:cxn modelId="{5BF53427-5F94-4A8F-A7F2-17F5C70B34BF}" type="presParOf" srcId="{E8642338-5657-445E-9B18-13DAE8C4C31C}" destId="{B7EEE5FB-D642-491D-B1FB-50FED0FFA838}" srcOrd="0" destOrd="0" presId="urn:microsoft.com/office/officeart/2008/layout/VerticalAccentList"/>
    <dgm:cxn modelId="{D2D6A43A-D452-41D9-912E-A85B16D0F768}" type="presParOf" srcId="{E8642338-5657-445E-9B18-13DAE8C4C31C}" destId="{87A0A5CA-61FB-452E-85CB-355B7C2B8345}" srcOrd="1" destOrd="0" presId="urn:microsoft.com/office/officeart/2008/layout/VerticalAccentList"/>
    <dgm:cxn modelId="{B2C4A06C-2A83-4F20-A500-D0D2E5279346}" type="presParOf" srcId="{E8642338-5657-445E-9B18-13DAE8C4C31C}" destId="{EBD125F8-A5C9-4C78-87F0-EF75DD9C95F8}" srcOrd="2" destOrd="0" presId="urn:microsoft.com/office/officeart/2008/layout/VerticalAccentList"/>
    <dgm:cxn modelId="{FB83C1F0-A4D7-46DC-999D-50352EACA48D}" type="presParOf" srcId="{E8642338-5657-445E-9B18-13DAE8C4C31C}" destId="{E1517CEF-C3B2-48E4-B4F9-A14E97E38CA8}" srcOrd="3" destOrd="0" presId="urn:microsoft.com/office/officeart/2008/layout/VerticalAccentList"/>
    <dgm:cxn modelId="{FA9BC8E8-E074-4461-8E7B-DFF50C2B08D0}" type="presParOf" srcId="{E8642338-5657-445E-9B18-13DAE8C4C31C}" destId="{11F2F2A9-CE3A-480E-A24C-7A3672106A1C}" srcOrd="4" destOrd="0" presId="urn:microsoft.com/office/officeart/2008/layout/VerticalAccentList"/>
    <dgm:cxn modelId="{70F8518F-A4F0-4083-961B-570286E48639}" type="presParOf" srcId="{E8642338-5657-445E-9B18-13DAE8C4C31C}" destId="{B0B66314-F98F-4399-AD16-EF6A75AA8635}" srcOrd="5" destOrd="0" presId="urn:microsoft.com/office/officeart/2008/layout/VerticalAccentList"/>
    <dgm:cxn modelId="{5138250E-6FA1-48FF-8AFB-A99077643A1F}" type="presParOf" srcId="{E8642338-5657-445E-9B18-13DAE8C4C31C}" destId="{DEEB55B0-D6DF-483F-8E1D-0BD6F085A709}" srcOrd="6" destOrd="0" presId="urn:microsoft.com/office/officeart/2008/layout/VerticalAccentList"/>
    <dgm:cxn modelId="{5A142028-1E2C-4862-8EB0-52EAFF3C2DC1}" type="presParOf" srcId="{E8642338-5657-445E-9B18-13DAE8C4C31C}" destId="{6CDA1E29-7502-47A3-8C52-148D4EACE7A2}" srcOrd="7" destOrd="0" presId="urn:microsoft.com/office/officeart/2008/layout/VerticalAccentList"/>
    <dgm:cxn modelId="{5921FD4A-9477-4DF7-B83C-7AEA9280189A}" type="presParOf" srcId="{8AE24E81-57F3-458C-ABAC-F178BC136512}" destId="{2E0A4DFA-7B5C-4440-AC7A-A92C4038766B}" srcOrd="5" destOrd="0" presId="urn:microsoft.com/office/officeart/2008/layout/VerticalAccentList"/>
    <dgm:cxn modelId="{D9EF027D-3D4F-4519-B4B6-01233D763223}" type="presParOf" srcId="{8AE24E81-57F3-458C-ABAC-F178BC136512}" destId="{B52619E0-2CB6-44A6-AF25-CDAE59538749}" srcOrd="6" destOrd="0" presId="urn:microsoft.com/office/officeart/2008/layout/VerticalAccentList"/>
    <dgm:cxn modelId="{EB50EE7A-1D6B-41D7-B35D-C9D750871743}" type="presParOf" srcId="{B52619E0-2CB6-44A6-AF25-CDAE59538749}" destId="{74CE52BC-6A21-45C2-84C3-2FD72C54C94D}" srcOrd="0" destOrd="0" presId="urn:microsoft.com/office/officeart/2008/layout/VerticalAccentList"/>
    <dgm:cxn modelId="{77975C42-0416-4438-8113-2C2CD0613EC9}" type="presParOf" srcId="{8AE24E81-57F3-458C-ABAC-F178BC136512}" destId="{D456C4DD-0F72-4BEE-8273-AED4D5E70A1E}" srcOrd="7" destOrd="0" presId="urn:microsoft.com/office/officeart/2008/layout/VerticalAccentList"/>
    <dgm:cxn modelId="{C65C1DE6-75AC-404A-A683-35D5B2A8AA7D}" type="presParOf" srcId="{D456C4DD-0F72-4BEE-8273-AED4D5E70A1E}" destId="{C46E8D42-6BD9-442B-A67B-41FAAF520451}" srcOrd="0" destOrd="0" presId="urn:microsoft.com/office/officeart/2008/layout/VerticalAccentList"/>
    <dgm:cxn modelId="{BBA62B31-2EF8-430B-BB79-8BA4AFB5DC4A}" type="presParOf" srcId="{D456C4DD-0F72-4BEE-8273-AED4D5E70A1E}" destId="{7C71A771-F6D6-4D15-81D1-DF8447214641}" srcOrd="1" destOrd="0" presId="urn:microsoft.com/office/officeart/2008/layout/VerticalAccentList"/>
    <dgm:cxn modelId="{6A0E9E77-3643-4534-895E-A57C6CA44B15}" type="presParOf" srcId="{D456C4DD-0F72-4BEE-8273-AED4D5E70A1E}" destId="{988AB717-77E9-4A8D-896D-6BAA53E7957C}" srcOrd="2" destOrd="0" presId="urn:microsoft.com/office/officeart/2008/layout/VerticalAccentList"/>
    <dgm:cxn modelId="{B0B0540A-B92F-423C-95B8-469D77629EC4}" type="presParOf" srcId="{D456C4DD-0F72-4BEE-8273-AED4D5E70A1E}" destId="{6732F309-3C08-48F6-8AA8-458CC172C2CD}" srcOrd="3" destOrd="0" presId="urn:microsoft.com/office/officeart/2008/layout/VerticalAccentList"/>
    <dgm:cxn modelId="{DC7CBFCD-12A2-4E4A-8EB5-3DB6E3D2316D}" type="presParOf" srcId="{D456C4DD-0F72-4BEE-8273-AED4D5E70A1E}" destId="{58630DD5-0E8A-445C-914B-561B5695AEE2}" srcOrd="4" destOrd="0" presId="urn:microsoft.com/office/officeart/2008/layout/VerticalAccentList"/>
    <dgm:cxn modelId="{3E71C0EB-54F9-43EA-B5B4-47F42386169E}" type="presParOf" srcId="{D456C4DD-0F72-4BEE-8273-AED4D5E70A1E}" destId="{507BBE66-E1C6-4CE7-A2EE-B9197C0CE0B8}" srcOrd="5" destOrd="0" presId="urn:microsoft.com/office/officeart/2008/layout/VerticalAccentList"/>
    <dgm:cxn modelId="{44210F7C-C7F9-482D-8ABF-A6FAA99A13C3}" type="presParOf" srcId="{D456C4DD-0F72-4BEE-8273-AED4D5E70A1E}" destId="{3A6D6D35-0AA0-49F3-AA78-804496187F7A}" srcOrd="6" destOrd="0" presId="urn:microsoft.com/office/officeart/2008/layout/VerticalAccentList"/>
    <dgm:cxn modelId="{F55BDBFC-A237-4700-A371-72A6E980BE2F}" type="presParOf" srcId="{D456C4DD-0F72-4BEE-8273-AED4D5E70A1E}" destId="{63B5A7DF-E3F4-4279-9283-72226BC188DD}" srcOrd="7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A36774B-C947-423F-AF34-2C96EC96A80F}" type="doc">
      <dgm:prSet loTypeId="urn:microsoft.com/office/officeart/2008/layout/VerticalCircle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46EBAB80-902A-42E4-B377-A4CC4442D124}">
      <dgm:prSet custT="1"/>
      <dgm:spPr/>
      <dgm:t>
        <a:bodyPr/>
        <a:lstStyle/>
        <a:p>
          <a:r>
            <a:rPr lang="en-US" sz="2200" b="0" i="0" u="none" strike="noStrike" cap="none" noProof="0" dirty="0" err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</a:rPr>
            <a:t>Basato</a:t>
          </a:r>
          <a:r>
            <a:rPr lang="en-US" sz="2200" b="0" i="0" u="none" strike="noStrike" cap="none" noProof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</a:rPr>
            <a:t> </a:t>
          </a:r>
          <a:r>
            <a:rPr lang="en-US" sz="2200" b="0" i="0" u="none" strike="noStrike" cap="none" noProof="0" dirty="0" err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</a:rPr>
            <a:t>su</a:t>
          </a:r>
          <a:r>
            <a:rPr lang="en-US" sz="2200" b="0" i="0" u="none" strike="noStrike" cap="none" noProof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</a:rPr>
            <a:t> </a:t>
          </a:r>
          <a:r>
            <a:rPr lang="en-US" sz="2200" b="0" i="0" u="none" strike="noStrike" cap="none" noProof="0" dirty="0" err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</a:rPr>
            <a:t>impianto</a:t>
          </a:r>
          <a:r>
            <a:rPr lang="en-US" sz="2200" b="0" i="0" u="none" strike="noStrike" cap="none" noProof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</a:rPr>
            <a:t> e </a:t>
          </a:r>
          <a:r>
            <a:rPr lang="en-US" sz="2200" b="0" i="0" u="none" strike="noStrike" cap="none" noProof="0" dirty="0" err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</a:rPr>
            <a:t>descrittori</a:t>
          </a:r>
          <a:r>
            <a:rPr lang="en-US" sz="2200" b="0" i="0" u="none" strike="noStrike" cap="none" noProof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</a:rPr>
            <a:t> </a:t>
          </a:r>
          <a:r>
            <a:rPr lang="en-US" sz="2200" b="0" i="0" u="none" strike="noStrike" cap="none" noProof="0" dirty="0" err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</a:rPr>
            <a:t>Eqf</a:t>
          </a:r>
          <a:endParaRPr lang="en-US" sz="2200" b="0" i="0" u="none" strike="noStrike" cap="none" noProof="0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ndara" pitchFamily="34" charset="0"/>
            <a:ea typeface="Arial"/>
            <a:cs typeface="Arial"/>
          </a:endParaRPr>
        </a:p>
      </dgm:t>
    </dgm:pt>
    <dgm:pt modelId="{ABCAFD27-AB23-422C-8121-BFBA7B702CD7}" type="parTrans" cxnId="{2821AEA2-D190-4BCF-8E44-ED8236DE9A66}">
      <dgm:prSet/>
      <dgm:spPr/>
      <dgm:t>
        <a:bodyPr/>
        <a:lstStyle/>
        <a:p>
          <a:endParaRPr lang="en-US" noProof="0" dirty="0"/>
        </a:p>
      </dgm:t>
    </dgm:pt>
    <dgm:pt modelId="{89AFF1DD-2D75-4D56-B24F-01D51B85B179}" type="sibTrans" cxnId="{2821AEA2-D190-4BCF-8E44-ED8236DE9A66}">
      <dgm:prSet/>
      <dgm:spPr/>
      <dgm:t>
        <a:bodyPr/>
        <a:lstStyle/>
        <a:p>
          <a:endParaRPr lang="en-US" noProof="0" dirty="0"/>
        </a:p>
      </dgm:t>
    </dgm:pt>
    <dgm:pt modelId="{8FB85F38-A44C-447E-A588-08016B38591F}">
      <dgm:prSet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200" b="0" i="0" u="none" strike="noStrike" cap="none" noProof="0" dirty="0" err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  <a:sym typeface="Arial"/>
            </a:rPr>
            <a:t>Articolato</a:t>
          </a:r>
          <a:r>
            <a:rPr lang="en-US" sz="2200" b="0" i="0" u="none" strike="noStrike" cap="none" noProof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  <a:sym typeface="Arial"/>
            </a:rPr>
            <a:t> </a:t>
          </a:r>
          <a:r>
            <a:rPr lang="en-US" sz="2200" b="0" i="0" u="none" strike="noStrike" cap="none" noProof="0" dirty="0" err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  <a:sym typeface="Arial"/>
            </a:rPr>
            <a:t>su</a:t>
          </a:r>
          <a:r>
            <a:rPr lang="en-US" sz="2200" b="0" i="0" u="none" strike="noStrike" cap="none" noProof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  <a:sym typeface="Arial"/>
            </a:rPr>
            <a:t> 8 </a:t>
          </a:r>
          <a:r>
            <a:rPr lang="en-US" sz="2200" b="0" i="0" u="none" strike="noStrike" cap="none" noProof="0" dirty="0" err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  <a:sym typeface="Arial"/>
            </a:rPr>
            <a:t>Livelli</a:t>
          </a:r>
          <a:r>
            <a:rPr lang="en-US" sz="2200" b="0" i="0" u="none" strike="noStrike" cap="none" noProof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  <a:sym typeface="Arial"/>
            </a:rPr>
            <a:t> e 3 </a:t>
          </a:r>
          <a:r>
            <a:rPr lang="en-US" sz="2200" b="0" i="0" u="none" strike="noStrike" cap="none" noProof="0" dirty="0" err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  <a:sym typeface="Arial"/>
            </a:rPr>
            <a:t>Dimensioni</a:t>
          </a:r>
          <a:endParaRPr lang="en-US" sz="2200" b="0" i="0" u="none" strike="noStrike" cap="none" noProof="0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ndara" pitchFamily="34" charset="0"/>
            <a:ea typeface="Arial"/>
            <a:cs typeface="Arial"/>
            <a:sym typeface="Arial"/>
          </a:endParaRPr>
        </a:p>
      </dgm:t>
    </dgm:pt>
    <dgm:pt modelId="{B179D0DB-8C5F-4782-A4B1-3B643DA273FA}" type="parTrans" cxnId="{637B6F18-FE95-42B5-8036-9A56B1677CDA}">
      <dgm:prSet/>
      <dgm:spPr/>
      <dgm:t>
        <a:bodyPr/>
        <a:lstStyle/>
        <a:p>
          <a:endParaRPr lang="en-US" noProof="0" dirty="0"/>
        </a:p>
      </dgm:t>
    </dgm:pt>
    <dgm:pt modelId="{1F1A3E5E-0BA3-4037-8DD2-D11523699627}" type="sibTrans" cxnId="{637B6F18-FE95-42B5-8036-9A56B1677CDA}">
      <dgm:prSet/>
      <dgm:spPr/>
      <dgm:t>
        <a:bodyPr/>
        <a:lstStyle/>
        <a:p>
          <a:endParaRPr lang="en-US" noProof="0" dirty="0"/>
        </a:p>
      </dgm:t>
    </dgm:pt>
    <dgm:pt modelId="{7F2F75B1-CA22-4063-8B83-95C6711F4A46}">
      <dgm:prSet custT="1"/>
      <dgm:spPr/>
      <dgm:t>
        <a:bodyPr/>
        <a:lstStyle/>
        <a:p>
          <a:r>
            <a:rPr lang="en-US" sz="2200" b="0" i="0" u="none" strike="noStrike" cap="none" noProof="0" dirty="0" err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</a:rPr>
            <a:t>Orientato</a:t>
          </a:r>
          <a:r>
            <a:rPr lang="en-US" sz="2200" b="0" i="0" u="none" strike="noStrike" cap="none" noProof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</a:rPr>
            <a:t> </a:t>
          </a:r>
          <a:r>
            <a:rPr lang="en-US" sz="2200" b="0" i="0" u="none" strike="noStrike" cap="none" noProof="0" dirty="0" err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</a:rPr>
            <a:t>ai</a:t>
          </a:r>
          <a:r>
            <a:rPr lang="en-US" sz="2200" b="0" i="0" u="none" strike="noStrike" cap="none" noProof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</a:rPr>
            <a:t> </a:t>
          </a:r>
          <a:r>
            <a:rPr lang="en-US" sz="2200" b="0" i="0" u="none" strike="noStrike" cap="none" noProof="0" dirty="0" err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</a:rPr>
            <a:t>risultati</a:t>
          </a:r>
          <a:r>
            <a:rPr lang="en-US" sz="2200" b="0" i="0" u="none" strike="noStrike" cap="none" noProof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</a:rPr>
            <a:t> di </a:t>
          </a:r>
          <a:r>
            <a:rPr lang="en-US" sz="2200" b="0" i="0" u="none" strike="noStrike" cap="none" noProof="0" dirty="0" err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</a:rPr>
            <a:t>apprendimento</a:t>
          </a:r>
          <a:endParaRPr lang="en-US" sz="2200" b="0" i="0" u="none" strike="noStrike" cap="none" noProof="0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ndara" pitchFamily="34" charset="0"/>
            <a:ea typeface="Arial"/>
            <a:cs typeface="Arial"/>
          </a:endParaRPr>
        </a:p>
      </dgm:t>
    </dgm:pt>
    <dgm:pt modelId="{D2E34D29-FC0F-435A-9423-D08B8B0D40F5}" type="parTrans" cxnId="{27C02297-7578-4D9C-8279-007ACD6FA9C0}">
      <dgm:prSet/>
      <dgm:spPr/>
      <dgm:t>
        <a:bodyPr/>
        <a:lstStyle/>
        <a:p>
          <a:endParaRPr lang="en-US" noProof="0" dirty="0"/>
        </a:p>
      </dgm:t>
    </dgm:pt>
    <dgm:pt modelId="{045BBED4-E893-4F02-895D-077C4367ED69}" type="sibTrans" cxnId="{27C02297-7578-4D9C-8279-007ACD6FA9C0}">
      <dgm:prSet/>
      <dgm:spPr/>
      <dgm:t>
        <a:bodyPr/>
        <a:lstStyle/>
        <a:p>
          <a:endParaRPr lang="en-US" noProof="0" dirty="0"/>
        </a:p>
      </dgm:t>
    </dgm:pt>
    <dgm:pt modelId="{44D65AA7-708E-4DE4-86AD-B5654F47EBC4}">
      <dgm:prSet custT="1"/>
      <dgm:spPr/>
      <dgm:t>
        <a:bodyPr/>
        <a:lstStyle/>
        <a:p>
          <a:r>
            <a:rPr lang="en-US" sz="2200" b="0" i="0" u="none" strike="noStrike" cap="none" noProof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</a:rPr>
            <a:t> </a:t>
          </a:r>
          <a:r>
            <a:rPr lang="en-US" sz="2200" b="0" i="0" u="none" strike="noStrike" cap="none" noProof="0" dirty="0" err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</a:rPr>
            <a:t>Aumentato</a:t>
          </a:r>
          <a:r>
            <a:rPr lang="en-US" sz="2200" b="0" i="0" u="none" strike="noStrike" cap="none" noProof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</a:rPr>
            <a:t> con </a:t>
          </a:r>
          <a:r>
            <a:rPr lang="en-US" sz="2200" b="0" i="0" u="none" strike="noStrike" cap="none" noProof="0" dirty="0" err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</a:rPr>
            <a:t>sottodescrittori</a:t>
          </a:r>
          <a:r>
            <a:rPr lang="en-US" sz="2200" b="0" i="0" u="none" strike="noStrike" cap="none" noProof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</a:rPr>
            <a:t> per </a:t>
          </a:r>
          <a:r>
            <a:rPr lang="en-US" sz="2200" b="0" i="0" u="none" strike="noStrike" cap="none" noProof="0" dirty="0" err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</a:rPr>
            <a:t>renderlo</a:t>
          </a:r>
          <a:r>
            <a:rPr lang="en-US" sz="2200" b="0" i="0" u="none" strike="noStrike" cap="none" noProof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</a:rPr>
            <a:t> </a:t>
          </a:r>
          <a:r>
            <a:rPr lang="en-US" sz="2200" b="0" i="0" u="none" strike="noStrike" cap="none" noProof="0" dirty="0" err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</a:rPr>
            <a:t>applicabile</a:t>
          </a:r>
          <a:r>
            <a:rPr lang="en-US" sz="2200" b="0" i="0" u="none" strike="noStrike" cap="none" noProof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</a:rPr>
            <a:t> a </a:t>
          </a:r>
          <a:r>
            <a:rPr lang="en-US" sz="2200" b="0" i="0" u="none" strike="noStrike" cap="none" noProof="0" dirty="0" err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</a:rPr>
            <a:t>tutti</a:t>
          </a:r>
          <a:r>
            <a:rPr lang="en-US" sz="2200" b="0" i="0" u="none" strike="noStrike" cap="none" noProof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</a:rPr>
            <a:t> i </a:t>
          </a:r>
          <a:r>
            <a:rPr lang="en-US" sz="2200" b="0" i="0" u="none" strike="noStrike" cap="none" noProof="0" dirty="0" err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</a:rPr>
            <a:t>contesti</a:t>
          </a:r>
          <a:r>
            <a:rPr lang="en-US" sz="2200" b="0" i="0" u="none" strike="noStrike" cap="none" noProof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</a:rPr>
            <a:t> </a:t>
          </a:r>
          <a:r>
            <a:rPr lang="en-US" sz="2200" b="0" i="0" u="none" strike="noStrike" cap="none" noProof="0" dirty="0" err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</a:rPr>
            <a:t>dell’apprendimento</a:t>
          </a:r>
          <a:endParaRPr lang="en-US" sz="2200" b="0" i="0" u="none" strike="noStrike" cap="none" noProof="0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ndara" pitchFamily="34" charset="0"/>
            <a:ea typeface="Arial"/>
            <a:cs typeface="Arial"/>
          </a:endParaRPr>
        </a:p>
      </dgm:t>
    </dgm:pt>
    <dgm:pt modelId="{1ABFC82B-5B03-4AB3-B199-5F638F55E02E}" type="parTrans" cxnId="{D8B75E26-B416-432A-A71F-2458A5F89C52}">
      <dgm:prSet/>
      <dgm:spPr/>
      <dgm:t>
        <a:bodyPr/>
        <a:lstStyle/>
        <a:p>
          <a:endParaRPr lang="it-IT"/>
        </a:p>
      </dgm:t>
    </dgm:pt>
    <dgm:pt modelId="{52CFA1E1-9D65-4D2B-8E66-63FBD5022B0A}" type="sibTrans" cxnId="{D8B75E26-B416-432A-A71F-2458A5F89C52}">
      <dgm:prSet/>
      <dgm:spPr/>
      <dgm:t>
        <a:bodyPr/>
        <a:lstStyle/>
        <a:p>
          <a:endParaRPr lang="it-IT"/>
        </a:p>
      </dgm:t>
    </dgm:pt>
    <dgm:pt modelId="{D40DE908-D8E9-4BD4-A076-7E1FDFD0C8D9}" type="pres">
      <dgm:prSet presAssocID="{AA36774B-C947-423F-AF34-2C96EC96A80F}" presName="Name0" presStyleCnt="0">
        <dgm:presLayoutVars>
          <dgm:dir/>
        </dgm:presLayoutVars>
      </dgm:prSet>
      <dgm:spPr/>
    </dgm:pt>
    <dgm:pt modelId="{BB5CA92B-9BFB-4384-9836-550E6FCCDAFB}" type="pres">
      <dgm:prSet presAssocID="{46EBAB80-902A-42E4-B377-A4CC4442D124}" presName="noChildren" presStyleCnt="0"/>
      <dgm:spPr/>
    </dgm:pt>
    <dgm:pt modelId="{AE15BC09-BCCD-46E0-BB23-FA7851168DB5}" type="pres">
      <dgm:prSet presAssocID="{46EBAB80-902A-42E4-B377-A4CC4442D124}" presName="gap" presStyleCnt="0"/>
      <dgm:spPr/>
    </dgm:pt>
    <dgm:pt modelId="{3FA78B7A-4337-47A1-8D0A-31A9B98DFA38}" type="pres">
      <dgm:prSet presAssocID="{46EBAB80-902A-42E4-B377-A4CC4442D124}" presName="medCircle2" presStyleLbl="vennNode1" presStyleIdx="0" presStyleCnt="4"/>
      <dgm:spPr/>
    </dgm:pt>
    <dgm:pt modelId="{1D538BBB-AF04-4D59-8E5E-D7A23CFFB979}" type="pres">
      <dgm:prSet presAssocID="{46EBAB80-902A-42E4-B377-A4CC4442D124}" presName="txLvlOnly1" presStyleLbl="revTx" presStyleIdx="0" presStyleCnt="4"/>
      <dgm:spPr/>
    </dgm:pt>
    <dgm:pt modelId="{8B6AEA2A-8061-4F15-BCB4-D6F9B19E03A9}" type="pres">
      <dgm:prSet presAssocID="{8FB85F38-A44C-447E-A588-08016B38591F}" presName="noChildren" presStyleCnt="0"/>
      <dgm:spPr/>
    </dgm:pt>
    <dgm:pt modelId="{1CCA32DC-3CC7-4678-8D44-94B7D45987F1}" type="pres">
      <dgm:prSet presAssocID="{8FB85F38-A44C-447E-A588-08016B38591F}" presName="gap" presStyleCnt="0"/>
      <dgm:spPr/>
    </dgm:pt>
    <dgm:pt modelId="{2EBE7953-C8B6-4A46-BEF6-BCDAD8C9B783}" type="pres">
      <dgm:prSet presAssocID="{8FB85F38-A44C-447E-A588-08016B38591F}" presName="medCircle2" presStyleLbl="vennNode1" presStyleIdx="1" presStyleCnt="4"/>
      <dgm:spPr/>
    </dgm:pt>
    <dgm:pt modelId="{18E0F7BD-75C0-4CCC-A6AC-CC9B1666D8B4}" type="pres">
      <dgm:prSet presAssocID="{8FB85F38-A44C-447E-A588-08016B38591F}" presName="txLvlOnly1" presStyleLbl="revTx" presStyleIdx="1" presStyleCnt="4"/>
      <dgm:spPr/>
    </dgm:pt>
    <dgm:pt modelId="{F8794AE3-642E-4F85-AA26-8D5928F18A60}" type="pres">
      <dgm:prSet presAssocID="{7F2F75B1-CA22-4063-8B83-95C6711F4A46}" presName="noChildren" presStyleCnt="0"/>
      <dgm:spPr/>
    </dgm:pt>
    <dgm:pt modelId="{9AAEECA5-2B04-4ACC-A77F-6B1CABA75B4F}" type="pres">
      <dgm:prSet presAssocID="{7F2F75B1-CA22-4063-8B83-95C6711F4A46}" presName="gap" presStyleCnt="0"/>
      <dgm:spPr/>
    </dgm:pt>
    <dgm:pt modelId="{1728F31A-1EFB-4C6F-B154-B1A690EA4DA6}" type="pres">
      <dgm:prSet presAssocID="{7F2F75B1-CA22-4063-8B83-95C6711F4A46}" presName="medCircle2" presStyleLbl="vennNode1" presStyleIdx="2" presStyleCnt="4"/>
      <dgm:spPr/>
    </dgm:pt>
    <dgm:pt modelId="{09DA7291-37EF-485F-8717-9403E5BEE099}" type="pres">
      <dgm:prSet presAssocID="{7F2F75B1-CA22-4063-8B83-95C6711F4A46}" presName="txLvlOnly1" presStyleLbl="revTx" presStyleIdx="2" presStyleCnt="4"/>
      <dgm:spPr/>
    </dgm:pt>
    <dgm:pt modelId="{5616116E-9EE5-4D1B-B103-340CB12F7419}" type="pres">
      <dgm:prSet presAssocID="{44D65AA7-708E-4DE4-86AD-B5654F47EBC4}" presName="noChildren" presStyleCnt="0"/>
      <dgm:spPr/>
    </dgm:pt>
    <dgm:pt modelId="{BA169FA3-1AA9-4E20-95AA-764F1DA15884}" type="pres">
      <dgm:prSet presAssocID="{44D65AA7-708E-4DE4-86AD-B5654F47EBC4}" presName="gap" presStyleCnt="0"/>
      <dgm:spPr/>
    </dgm:pt>
    <dgm:pt modelId="{809BDBB9-AB05-4931-96FC-1CED7F1C7BFD}" type="pres">
      <dgm:prSet presAssocID="{44D65AA7-708E-4DE4-86AD-B5654F47EBC4}" presName="medCircle2" presStyleLbl="vennNode1" presStyleIdx="3" presStyleCnt="4"/>
      <dgm:spPr/>
    </dgm:pt>
    <dgm:pt modelId="{4C5D2E82-2400-49C3-8AAB-1826237D4A43}" type="pres">
      <dgm:prSet presAssocID="{44D65AA7-708E-4DE4-86AD-B5654F47EBC4}" presName="txLvlOnly1" presStyleLbl="revTx" presStyleIdx="3" presStyleCnt="4"/>
      <dgm:spPr/>
    </dgm:pt>
  </dgm:ptLst>
  <dgm:cxnLst>
    <dgm:cxn modelId="{637B6F18-FE95-42B5-8036-9A56B1677CDA}" srcId="{AA36774B-C947-423F-AF34-2C96EC96A80F}" destId="{8FB85F38-A44C-447E-A588-08016B38591F}" srcOrd="1" destOrd="0" parTransId="{B179D0DB-8C5F-4782-A4B1-3B643DA273FA}" sibTransId="{1F1A3E5E-0BA3-4037-8DD2-D11523699627}"/>
    <dgm:cxn modelId="{78716419-B9C7-4D2C-9A86-69B99B92DFC2}" type="presOf" srcId="{44D65AA7-708E-4DE4-86AD-B5654F47EBC4}" destId="{4C5D2E82-2400-49C3-8AAB-1826237D4A43}" srcOrd="0" destOrd="0" presId="urn:microsoft.com/office/officeart/2008/layout/VerticalCircleList"/>
    <dgm:cxn modelId="{D8B75E26-B416-432A-A71F-2458A5F89C52}" srcId="{AA36774B-C947-423F-AF34-2C96EC96A80F}" destId="{44D65AA7-708E-4DE4-86AD-B5654F47EBC4}" srcOrd="3" destOrd="0" parTransId="{1ABFC82B-5B03-4AB3-B199-5F638F55E02E}" sibTransId="{52CFA1E1-9D65-4D2B-8E66-63FBD5022B0A}"/>
    <dgm:cxn modelId="{23E39467-C277-4D38-A18E-CF2A8D2EF672}" type="presOf" srcId="{AA36774B-C947-423F-AF34-2C96EC96A80F}" destId="{D40DE908-D8E9-4BD4-A076-7E1FDFD0C8D9}" srcOrd="0" destOrd="0" presId="urn:microsoft.com/office/officeart/2008/layout/VerticalCircleList"/>
    <dgm:cxn modelId="{F97E5195-793F-44F7-BCF5-6C8E32552523}" type="presOf" srcId="{7F2F75B1-CA22-4063-8B83-95C6711F4A46}" destId="{09DA7291-37EF-485F-8717-9403E5BEE099}" srcOrd="0" destOrd="0" presId="urn:microsoft.com/office/officeart/2008/layout/VerticalCircleList"/>
    <dgm:cxn modelId="{27C02297-7578-4D9C-8279-007ACD6FA9C0}" srcId="{AA36774B-C947-423F-AF34-2C96EC96A80F}" destId="{7F2F75B1-CA22-4063-8B83-95C6711F4A46}" srcOrd="2" destOrd="0" parTransId="{D2E34D29-FC0F-435A-9423-D08B8B0D40F5}" sibTransId="{045BBED4-E893-4F02-895D-077C4367ED69}"/>
    <dgm:cxn modelId="{2821AEA2-D190-4BCF-8E44-ED8236DE9A66}" srcId="{AA36774B-C947-423F-AF34-2C96EC96A80F}" destId="{46EBAB80-902A-42E4-B377-A4CC4442D124}" srcOrd="0" destOrd="0" parTransId="{ABCAFD27-AB23-422C-8121-BFBA7B702CD7}" sibTransId="{89AFF1DD-2D75-4D56-B24F-01D51B85B179}"/>
    <dgm:cxn modelId="{9AE400B8-BC6B-480C-9EAE-BDCF0252FB68}" type="presOf" srcId="{8FB85F38-A44C-447E-A588-08016B38591F}" destId="{18E0F7BD-75C0-4CCC-A6AC-CC9B1666D8B4}" srcOrd="0" destOrd="0" presId="urn:microsoft.com/office/officeart/2008/layout/VerticalCircleList"/>
    <dgm:cxn modelId="{235720C1-553D-48D6-9222-A0BD9F057863}" type="presOf" srcId="{46EBAB80-902A-42E4-B377-A4CC4442D124}" destId="{1D538BBB-AF04-4D59-8E5E-D7A23CFFB979}" srcOrd="0" destOrd="0" presId="urn:microsoft.com/office/officeart/2008/layout/VerticalCircleList"/>
    <dgm:cxn modelId="{92318975-FD6A-4694-89DB-A93A86E4C5E6}" type="presParOf" srcId="{D40DE908-D8E9-4BD4-A076-7E1FDFD0C8D9}" destId="{BB5CA92B-9BFB-4384-9836-550E6FCCDAFB}" srcOrd="0" destOrd="0" presId="urn:microsoft.com/office/officeart/2008/layout/VerticalCircleList"/>
    <dgm:cxn modelId="{4A8FDD22-090C-4A16-B122-C4BE73CAF8C4}" type="presParOf" srcId="{BB5CA92B-9BFB-4384-9836-550E6FCCDAFB}" destId="{AE15BC09-BCCD-46E0-BB23-FA7851168DB5}" srcOrd="0" destOrd="0" presId="urn:microsoft.com/office/officeart/2008/layout/VerticalCircleList"/>
    <dgm:cxn modelId="{E3DDB6F0-D8F8-44BF-A246-40E79A455BA0}" type="presParOf" srcId="{BB5CA92B-9BFB-4384-9836-550E6FCCDAFB}" destId="{3FA78B7A-4337-47A1-8D0A-31A9B98DFA38}" srcOrd="1" destOrd="0" presId="urn:microsoft.com/office/officeart/2008/layout/VerticalCircleList"/>
    <dgm:cxn modelId="{C86737C5-D490-4E8C-B04F-08672632E23E}" type="presParOf" srcId="{BB5CA92B-9BFB-4384-9836-550E6FCCDAFB}" destId="{1D538BBB-AF04-4D59-8E5E-D7A23CFFB979}" srcOrd="2" destOrd="0" presId="urn:microsoft.com/office/officeart/2008/layout/VerticalCircleList"/>
    <dgm:cxn modelId="{7D4D6D9F-1FD4-43B3-831C-6B5AD041BC0F}" type="presParOf" srcId="{D40DE908-D8E9-4BD4-A076-7E1FDFD0C8D9}" destId="{8B6AEA2A-8061-4F15-BCB4-D6F9B19E03A9}" srcOrd="1" destOrd="0" presId="urn:microsoft.com/office/officeart/2008/layout/VerticalCircleList"/>
    <dgm:cxn modelId="{82A6B9EC-C358-4EC1-B5D3-210A0C4312E8}" type="presParOf" srcId="{8B6AEA2A-8061-4F15-BCB4-D6F9B19E03A9}" destId="{1CCA32DC-3CC7-4678-8D44-94B7D45987F1}" srcOrd="0" destOrd="0" presId="urn:microsoft.com/office/officeart/2008/layout/VerticalCircleList"/>
    <dgm:cxn modelId="{01243D18-9218-495A-A3AF-4F73A0714714}" type="presParOf" srcId="{8B6AEA2A-8061-4F15-BCB4-D6F9B19E03A9}" destId="{2EBE7953-C8B6-4A46-BEF6-BCDAD8C9B783}" srcOrd="1" destOrd="0" presId="urn:microsoft.com/office/officeart/2008/layout/VerticalCircleList"/>
    <dgm:cxn modelId="{88907E90-E487-40D4-8824-AF0A08E6DEFC}" type="presParOf" srcId="{8B6AEA2A-8061-4F15-BCB4-D6F9B19E03A9}" destId="{18E0F7BD-75C0-4CCC-A6AC-CC9B1666D8B4}" srcOrd="2" destOrd="0" presId="urn:microsoft.com/office/officeart/2008/layout/VerticalCircleList"/>
    <dgm:cxn modelId="{C3B21515-1714-4DB4-BE13-DF13E8E03A30}" type="presParOf" srcId="{D40DE908-D8E9-4BD4-A076-7E1FDFD0C8D9}" destId="{F8794AE3-642E-4F85-AA26-8D5928F18A60}" srcOrd="2" destOrd="0" presId="urn:microsoft.com/office/officeart/2008/layout/VerticalCircleList"/>
    <dgm:cxn modelId="{E8BB4F46-0D88-4660-AF81-4639EA161577}" type="presParOf" srcId="{F8794AE3-642E-4F85-AA26-8D5928F18A60}" destId="{9AAEECA5-2B04-4ACC-A77F-6B1CABA75B4F}" srcOrd="0" destOrd="0" presId="urn:microsoft.com/office/officeart/2008/layout/VerticalCircleList"/>
    <dgm:cxn modelId="{11FAF445-5543-470C-8565-2D703282A260}" type="presParOf" srcId="{F8794AE3-642E-4F85-AA26-8D5928F18A60}" destId="{1728F31A-1EFB-4C6F-B154-B1A690EA4DA6}" srcOrd="1" destOrd="0" presId="urn:microsoft.com/office/officeart/2008/layout/VerticalCircleList"/>
    <dgm:cxn modelId="{972125A7-2D2E-463E-B862-ED78D1981C34}" type="presParOf" srcId="{F8794AE3-642E-4F85-AA26-8D5928F18A60}" destId="{09DA7291-37EF-485F-8717-9403E5BEE099}" srcOrd="2" destOrd="0" presId="urn:microsoft.com/office/officeart/2008/layout/VerticalCircleList"/>
    <dgm:cxn modelId="{091BDA5A-35EC-44DA-BC6F-3766D6139851}" type="presParOf" srcId="{D40DE908-D8E9-4BD4-A076-7E1FDFD0C8D9}" destId="{5616116E-9EE5-4D1B-B103-340CB12F7419}" srcOrd="3" destOrd="0" presId="urn:microsoft.com/office/officeart/2008/layout/VerticalCircleList"/>
    <dgm:cxn modelId="{F8089AD9-D7F8-4F58-BB5C-F98EDF3334D9}" type="presParOf" srcId="{5616116E-9EE5-4D1B-B103-340CB12F7419}" destId="{BA169FA3-1AA9-4E20-95AA-764F1DA15884}" srcOrd="0" destOrd="0" presId="urn:microsoft.com/office/officeart/2008/layout/VerticalCircleList"/>
    <dgm:cxn modelId="{8FCBC97B-CE4D-41F7-8CFB-0ABA9D2B9B3A}" type="presParOf" srcId="{5616116E-9EE5-4D1B-B103-340CB12F7419}" destId="{809BDBB9-AB05-4931-96FC-1CED7F1C7BFD}" srcOrd="1" destOrd="0" presId="urn:microsoft.com/office/officeart/2008/layout/VerticalCircleList"/>
    <dgm:cxn modelId="{A29886BE-3EB4-4D28-8EAD-A29B2F209573}" type="presParOf" srcId="{5616116E-9EE5-4D1B-B103-340CB12F7419}" destId="{4C5D2E82-2400-49C3-8AAB-1826237D4A43}" srcOrd="2" destOrd="0" presId="urn:microsoft.com/office/officeart/2008/layout/VerticalCircle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97B9820-B578-4025-8A29-E1A4500C2D4E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081A11EB-3969-4207-B8BE-0D9DC6076BF6}">
      <dgm:prSet custT="1"/>
      <dgm:spPr/>
      <dgm:t>
        <a:bodyPr/>
        <a:lstStyle/>
        <a:p>
          <a:pPr rtl="0"/>
          <a:r>
            <a:rPr lang="it-IT" sz="1000" b="1" dirty="0">
              <a:effectLst/>
              <a:latin typeface="Arial" pitchFamily="34" charset="0"/>
              <a:cs typeface="Arial" pitchFamily="34" charset="0"/>
            </a:rPr>
            <a:t>LIVELLO 1 </a:t>
          </a:r>
        </a:p>
      </dgm:t>
    </dgm:pt>
    <dgm:pt modelId="{87FB1EC1-C712-4A49-A3BE-FC2BB733A122}" type="parTrans" cxnId="{E3E77F42-2BC2-4518-8D82-F8D930F5E8BB}">
      <dgm:prSet/>
      <dgm:spPr/>
      <dgm:t>
        <a:bodyPr/>
        <a:lstStyle/>
        <a:p>
          <a:endParaRPr lang="it-IT" sz="1000">
            <a:latin typeface="Arial" pitchFamily="34" charset="0"/>
            <a:cs typeface="Arial" pitchFamily="34" charset="0"/>
          </a:endParaRPr>
        </a:p>
      </dgm:t>
    </dgm:pt>
    <dgm:pt modelId="{41853A02-B94C-4C50-9DCF-8DA59DD7D6C4}" type="sibTrans" cxnId="{E3E77F42-2BC2-4518-8D82-F8D930F5E8BB}">
      <dgm:prSet/>
      <dgm:spPr/>
      <dgm:t>
        <a:bodyPr/>
        <a:lstStyle/>
        <a:p>
          <a:endParaRPr lang="it-IT" sz="1000">
            <a:latin typeface="Arial" pitchFamily="34" charset="0"/>
            <a:cs typeface="Arial" pitchFamily="34" charset="0"/>
          </a:endParaRPr>
        </a:p>
      </dgm:t>
    </dgm:pt>
    <dgm:pt modelId="{A4726B17-C9E7-4209-8C4B-574CBEC1E6BA}">
      <dgm:prSet custT="1"/>
      <dgm:spPr/>
      <dgm:t>
        <a:bodyPr/>
        <a:lstStyle/>
        <a:p>
          <a:pPr rtl="0"/>
          <a:r>
            <a:rPr lang="en-US" sz="1000" b="1" dirty="0">
              <a:effectLst/>
              <a:latin typeface="Arial" pitchFamily="34" charset="0"/>
              <a:cs typeface="Arial" pitchFamily="34" charset="0"/>
            </a:rPr>
            <a:t>LIVELLO 2</a:t>
          </a:r>
          <a:endParaRPr lang="it-IT" sz="1000" b="1" dirty="0">
            <a:effectLst/>
            <a:latin typeface="Arial" pitchFamily="34" charset="0"/>
            <a:cs typeface="Arial" pitchFamily="34" charset="0"/>
          </a:endParaRPr>
        </a:p>
      </dgm:t>
    </dgm:pt>
    <dgm:pt modelId="{AC5BDD9F-83C3-4A23-830D-9DB20B153922}" type="parTrans" cxnId="{E80225D5-4614-425E-8C27-C762B47F8943}">
      <dgm:prSet/>
      <dgm:spPr/>
      <dgm:t>
        <a:bodyPr/>
        <a:lstStyle/>
        <a:p>
          <a:endParaRPr lang="it-IT" sz="1000">
            <a:latin typeface="Arial" pitchFamily="34" charset="0"/>
            <a:cs typeface="Arial" pitchFamily="34" charset="0"/>
          </a:endParaRPr>
        </a:p>
      </dgm:t>
    </dgm:pt>
    <dgm:pt modelId="{D28E7BED-285B-4DE5-A668-2D0551CF97FC}" type="sibTrans" cxnId="{E80225D5-4614-425E-8C27-C762B47F8943}">
      <dgm:prSet/>
      <dgm:spPr/>
      <dgm:t>
        <a:bodyPr/>
        <a:lstStyle/>
        <a:p>
          <a:endParaRPr lang="it-IT" sz="1000">
            <a:latin typeface="Arial" pitchFamily="34" charset="0"/>
            <a:cs typeface="Arial" pitchFamily="34" charset="0"/>
          </a:endParaRPr>
        </a:p>
      </dgm:t>
    </dgm:pt>
    <dgm:pt modelId="{A8FD9B6C-24F2-4184-82B6-6D8C5113DB44}">
      <dgm:prSet custT="1"/>
      <dgm:spPr/>
      <dgm:t>
        <a:bodyPr/>
        <a:lstStyle/>
        <a:p>
          <a:r>
            <a:rPr lang="en-US" sz="1000" b="1" dirty="0">
              <a:effectLst/>
              <a:latin typeface="Arial" pitchFamily="34" charset="0"/>
              <a:cs typeface="Arial" pitchFamily="34" charset="0"/>
            </a:rPr>
            <a:t>LIVELLO 6</a:t>
          </a:r>
          <a:endParaRPr lang="it-IT" sz="1000" b="1" dirty="0">
            <a:effectLst/>
            <a:latin typeface="Arial" pitchFamily="34" charset="0"/>
            <a:cs typeface="Arial" pitchFamily="34" charset="0"/>
          </a:endParaRPr>
        </a:p>
      </dgm:t>
    </dgm:pt>
    <dgm:pt modelId="{20AD613C-A94B-40CF-B2B1-CFEA5005189C}" type="parTrans" cxnId="{BB02EFA9-A3C4-4016-B910-478E80DF8EF4}">
      <dgm:prSet/>
      <dgm:spPr/>
      <dgm:t>
        <a:bodyPr/>
        <a:lstStyle/>
        <a:p>
          <a:endParaRPr lang="it-IT" sz="1000">
            <a:latin typeface="Arial" pitchFamily="34" charset="0"/>
            <a:cs typeface="Arial" pitchFamily="34" charset="0"/>
          </a:endParaRPr>
        </a:p>
      </dgm:t>
    </dgm:pt>
    <dgm:pt modelId="{4512F862-11F3-4455-9FE1-119DFC217992}" type="sibTrans" cxnId="{BB02EFA9-A3C4-4016-B910-478E80DF8EF4}">
      <dgm:prSet/>
      <dgm:spPr/>
      <dgm:t>
        <a:bodyPr/>
        <a:lstStyle/>
        <a:p>
          <a:endParaRPr lang="it-IT" sz="1000">
            <a:latin typeface="Arial" pitchFamily="34" charset="0"/>
            <a:cs typeface="Arial" pitchFamily="34" charset="0"/>
          </a:endParaRPr>
        </a:p>
      </dgm:t>
    </dgm:pt>
    <dgm:pt modelId="{136F2554-8808-4051-86FB-ABF1A4266F06}">
      <dgm:prSet custT="1"/>
      <dgm:spPr/>
      <dgm:t>
        <a:bodyPr/>
        <a:lstStyle/>
        <a:p>
          <a:r>
            <a:rPr lang="it-IT" sz="1000" b="1" dirty="0">
              <a:effectLst/>
              <a:latin typeface="Arial" pitchFamily="34" charset="0"/>
              <a:cs typeface="Arial" pitchFamily="34" charset="0"/>
            </a:rPr>
            <a:t>LIVELLO 8</a:t>
          </a:r>
        </a:p>
      </dgm:t>
    </dgm:pt>
    <dgm:pt modelId="{33C356E8-16CD-4EF6-A4D8-8D54C36FB989}" type="parTrans" cxnId="{B373DDE8-B7BD-4C1F-9F2F-54AFA72E66C2}">
      <dgm:prSet/>
      <dgm:spPr/>
      <dgm:t>
        <a:bodyPr/>
        <a:lstStyle/>
        <a:p>
          <a:endParaRPr lang="it-IT" sz="1000">
            <a:latin typeface="Arial" pitchFamily="34" charset="0"/>
            <a:cs typeface="Arial" pitchFamily="34" charset="0"/>
          </a:endParaRPr>
        </a:p>
      </dgm:t>
    </dgm:pt>
    <dgm:pt modelId="{CB47DEB7-2553-4E25-980C-6D68522DE83F}" type="sibTrans" cxnId="{B373DDE8-B7BD-4C1F-9F2F-54AFA72E66C2}">
      <dgm:prSet/>
      <dgm:spPr/>
      <dgm:t>
        <a:bodyPr/>
        <a:lstStyle/>
        <a:p>
          <a:endParaRPr lang="it-IT" sz="1000">
            <a:latin typeface="Arial" pitchFamily="34" charset="0"/>
            <a:cs typeface="Arial" pitchFamily="34" charset="0"/>
          </a:endParaRPr>
        </a:p>
      </dgm:t>
    </dgm:pt>
    <dgm:pt modelId="{148ECA2E-4D44-4762-BD95-107A6CCCB850}">
      <dgm:prSet custT="1"/>
      <dgm:spPr/>
      <dgm:t>
        <a:bodyPr/>
        <a:lstStyle/>
        <a:p>
          <a:pPr rtl="0"/>
          <a:r>
            <a:rPr lang="it-IT" sz="1000" b="1" dirty="0">
              <a:effectLst/>
              <a:latin typeface="Arial" pitchFamily="34" charset="0"/>
              <a:cs typeface="Arial" pitchFamily="34" charset="0"/>
            </a:rPr>
            <a:t>LIVELLO 3</a:t>
          </a:r>
        </a:p>
      </dgm:t>
    </dgm:pt>
    <dgm:pt modelId="{E713B2E5-918C-4DC8-B5B6-7E871C2B176B}" type="parTrans" cxnId="{6C92A6AC-C1EA-4C6E-99D3-D31A0BD3776B}">
      <dgm:prSet/>
      <dgm:spPr/>
      <dgm:t>
        <a:bodyPr/>
        <a:lstStyle/>
        <a:p>
          <a:endParaRPr lang="it-IT" sz="1000">
            <a:latin typeface="Arial" pitchFamily="34" charset="0"/>
            <a:cs typeface="Arial" pitchFamily="34" charset="0"/>
          </a:endParaRPr>
        </a:p>
      </dgm:t>
    </dgm:pt>
    <dgm:pt modelId="{1D215142-5CA8-48F9-916D-B14F62F212D3}" type="sibTrans" cxnId="{6C92A6AC-C1EA-4C6E-99D3-D31A0BD3776B}">
      <dgm:prSet/>
      <dgm:spPr/>
      <dgm:t>
        <a:bodyPr/>
        <a:lstStyle/>
        <a:p>
          <a:endParaRPr lang="it-IT" sz="1000">
            <a:latin typeface="Arial" pitchFamily="34" charset="0"/>
            <a:cs typeface="Arial" pitchFamily="34" charset="0"/>
          </a:endParaRPr>
        </a:p>
      </dgm:t>
    </dgm:pt>
    <dgm:pt modelId="{80261D45-3430-4945-B5F4-A3CE310D5317}">
      <dgm:prSet custT="1"/>
      <dgm:spPr/>
      <dgm:t>
        <a:bodyPr/>
        <a:lstStyle/>
        <a:p>
          <a:r>
            <a:rPr lang="it-IT" sz="1000" dirty="0"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rPr>
            <a:t>Cognizione, collaborazione e orientamento al risultato</a:t>
          </a:r>
          <a:endParaRPr lang="it-IT" sz="1000" dirty="0">
            <a:effectLst/>
            <a:latin typeface="Arial" pitchFamily="34" charset="0"/>
            <a:cs typeface="Arial" pitchFamily="34" charset="0"/>
          </a:endParaRPr>
        </a:p>
      </dgm:t>
    </dgm:pt>
    <dgm:pt modelId="{D9041DBE-2C81-464F-A9FD-54D80C981A83}" type="parTrans" cxnId="{281C01C9-1C13-4F8A-8AB9-C726C6DC4272}">
      <dgm:prSet/>
      <dgm:spPr/>
      <dgm:t>
        <a:bodyPr/>
        <a:lstStyle/>
        <a:p>
          <a:endParaRPr lang="it-IT" sz="1000">
            <a:latin typeface="Arial" pitchFamily="34" charset="0"/>
            <a:cs typeface="Arial" pitchFamily="34" charset="0"/>
          </a:endParaRPr>
        </a:p>
      </dgm:t>
    </dgm:pt>
    <dgm:pt modelId="{5D7A577A-A0D7-41CF-AADE-BA3D050EFE5B}" type="sibTrans" cxnId="{281C01C9-1C13-4F8A-8AB9-C726C6DC4272}">
      <dgm:prSet/>
      <dgm:spPr/>
      <dgm:t>
        <a:bodyPr/>
        <a:lstStyle/>
        <a:p>
          <a:endParaRPr lang="it-IT" sz="1000">
            <a:latin typeface="Arial" pitchFamily="34" charset="0"/>
            <a:cs typeface="Arial" pitchFamily="34" charset="0"/>
          </a:endParaRPr>
        </a:p>
      </dgm:t>
    </dgm:pt>
    <dgm:pt modelId="{EC09AB4D-7995-4DE5-BDED-D0ECA9061983}">
      <dgm:prSet custT="1"/>
      <dgm:spPr/>
      <dgm:t>
        <a:bodyPr/>
        <a:lstStyle/>
        <a:p>
          <a:r>
            <a:rPr lang="it-IT" sz="1000" b="1">
              <a:effectLst/>
              <a:latin typeface="Arial" pitchFamily="34" charset="0"/>
              <a:cs typeface="Arial" pitchFamily="34" charset="0"/>
            </a:rPr>
            <a:t>LIVELLO 4</a:t>
          </a:r>
          <a:endParaRPr lang="it-IT" sz="1000" b="1" dirty="0">
            <a:effectLst/>
            <a:latin typeface="Arial" pitchFamily="34" charset="0"/>
            <a:cs typeface="Arial" pitchFamily="34" charset="0"/>
          </a:endParaRPr>
        </a:p>
      </dgm:t>
    </dgm:pt>
    <dgm:pt modelId="{E6650D0C-47EB-4D1C-A28C-1301ED72D91F}" type="parTrans" cxnId="{560FEF99-AA75-4D34-9736-40103545B621}">
      <dgm:prSet/>
      <dgm:spPr/>
      <dgm:t>
        <a:bodyPr/>
        <a:lstStyle/>
        <a:p>
          <a:endParaRPr lang="it-IT" sz="1000">
            <a:latin typeface="Arial" pitchFamily="34" charset="0"/>
            <a:cs typeface="Arial" pitchFamily="34" charset="0"/>
          </a:endParaRPr>
        </a:p>
      </dgm:t>
    </dgm:pt>
    <dgm:pt modelId="{DED5BB68-2459-4B33-888C-58509A6BAF56}" type="sibTrans" cxnId="{560FEF99-AA75-4D34-9736-40103545B621}">
      <dgm:prSet/>
      <dgm:spPr/>
      <dgm:t>
        <a:bodyPr/>
        <a:lstStyle/>
        <a:p>
          <a:endParaRPr lang="it-IT" sz="1000">
            <a:latin typeface="Arial" pitchFamily="34" charset="0"/>
            <a:cs typeface="Arial" pitchFamily="34" charset="0"/>
          </a:endParaRPr>
        </a:p>
      </dgm:t>
    </dgm:pt>
    <dgm:pt modelId="{1B04C574-11D0-4CFD-A181-5531548B503B}">
      <dgm:prSet custT="1"/>
      <dgm:spPr/>
      <dgm:t>
        <a:bodyPr/>
        <a:lstStyle/>
        <a:p>
          <a:r>
            <a:rPr lang="en-US" sz="1000" b="1" dirty="0">
              <a:effectLst/>
              <a:latin typeface="Arial" pitchFamily="34" charset="0"/>
              <a:cs typeface="Arial" pitchFamily="34" charset="0"/>
            </a:rPr>
            <a:t>LIVELLO 5</a:t>
          </a:r>
          <a:endParaRPr lang="it-IT" sz="1000" b="1" dirty="0">
            <a:effectLst/>
            <a:latin typeface="Arial" pitchFamily="34" charset="0"/>
            <a:cs typeface="Arial" pitchFamily="34" charset="0"/>
          </a:endParaRPr>
        </a:p>
      </dgm:t>
    </dgm:pt>
    <dgm:pt modelId="{1E453F8F-521F-4BA7-87F4-2F5B9BD759CC}" type="parTrans" cxnId="{6E0408A6-0F9B-4579-9FB8-1C57221B9460}">
      <dgm:prSet/>
      <dgm:spPr/>
      <dgm:t>
        <a:bodyPr/>
        <a:lstStyle/>
        <a:p>
          <a:endParaRPr lang="it-IT" sz="1000">
            <a:latin typeface="Arial" pitchFamily="34" charset="0"/>
            <a:cs typeface="Arial" pitchFamily="34" charset="0"/>
          </a:endParaRPr>
        </a:p>
      </dgm:t>
    </dgm:pt>
    <dgm:pt modelId="{5783B855-BA8E-495B-94BB-274EF4B58FC2}" type="sibTrans" cxnId="{6E0408A6-0F9B-4579-9FB8-1C57221B9460}">
      <dgm:prSet/>
      <dgm:spPr/>
      <dgm:t>
        <a:bodyPr/>
        <a:lstStyle/>
        <a:p>
          <a:endParaRPr lang="it-IT" sz="1000">
            <a:latin typeface="Arial" pitchFamily="34" charset="0"/>
            <a:cs typeface="Arial" pitchFamily="34" charset="0"/>
          </a:endParaRPr>
        </a:p>
      </dgm:t>
    </dgm:pt>
    <dgm:pt modelId="{9DE0E948-82D0-45BC-A092-D6CB1F89BD27}">
      <dgm:prSet custT="1"/>
      <dgm:spPr/>
      <dgm:t>
        <a:bodyPr/>
        <a:lstStyle/>
        <a:p>
          <a:r>
            <a:rPr lang="it-IT" sz="1000" dirty="0"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rPr>
            <a:t>Visione di sintesi, capacità di negoziare e motivare e progettazione</a:t>
          </a:r>
          <a:endParaRPr lang="it-IT" sz="1000" dirty="0">
            <a:effectLst/>
            <a:latin typeface="Arial" pitchFamily="34" charset="0"/>
            <a:cs typeface="Arial" pitchFamily="34" charset="0"/>
          </a:endParaRPr>
        </a:p>
      </dgm:t>
    </dgm:pt>
    <dgm:pt modelId="{B5379E68-2251-4565-8676-E7A8AB72601A}" type="parTrans" cxnId="{9C254F96-A824-41F9-9DA2-5A656DD28344}">
      <dgm:prSet/>
      <dgm:spPr/>
      <dgm:t>
        <a:bodyPr/>
        <a:lstStyle/>
        <a:p>
          <a:endParaRPr lang="it-IT" sz="1000">
            <a:latin typeface="Arial" pitchFamily="34" charset="0"/>
            <a:cs typeface="Arial" pitchFamily="34" charset="0"/>
          </a:endParaRPr>
        </a:p>
      </dgm:t>
    </dgm:pt>
    <dgm:pt modelId="{81DBDB09-C0DD-447C-8384-4C77A06E2902}" type="sibTrans" cxnId="{9C254F96-A824-41F9-9DA2-5A656DD28344}">
      <dgm:prSet/>
      <dgm:spPr/>
      <dgm:t>
        <a:bodyPr/>
        <a:lstStyle/>
        <a:p>
          <a:endParaRPr lang="it-IT" sz="1000">
            <a:latin typeface="Arial" pitchFamily="34" charset="0"/>
            <a:cs typeface="Arial" pitchFamily="34" charset="0"/>
          </a:endParaRPr>
        </a:p>
      </dgm:t>
    </dgm:pt>
    <dgm:pt modelId="{4B61D54A-108A-4B4E-BDA5-B36F4E37B280}">
      <dgm:prSet custT="1"/>
      <dgm:spPr/>
      <dgm:t>
        <a:bodyPr/>
        <a:lstStyle/>
        <a:p>
          <a:r>
            <a:rPr lang="it-IT" sz="1000" b="1" dirty="0">
              <a:effectLst/>
              <a:latin typeface="Arial" pitchFamily="34" charset="0"/>
              <a:cs typeface="Arial" pitchFamily="34" charset="0"/>
            </a:rPr>
            <a:t>LIVELLO 7</a:t>
          </a:r>
        </a:p>
      </dgm:t>
    </dgm:pt>
    <dgm:pt modelId="{25ED54FE-0FD1-4E7C-8C76-365AE1ABEBC8}" type="parTrans" cxnId="{000A574A-694B-4200-A793-596EDF32BD6A}">
      <dgm:prSet/>
      <dgm:spPr/>
      <dgm:t>
        <a:bodyPr/>
        <a:lstStyle/>
        <a:p>
          <a:endParaRPr lang="it-IT" sz="1000">
            <a:latin typeface="Arial" pitchFamily="34" charset="0"/>
            <a:cs typeface="Arial" pitchFamily="34" charset="0"/>
          </a:endParaRPr>
        </a:p>
      </dgm:t>
    </dgm:pt>
    <dgm:pt modelId="{16AE5780-4EDB-4F80-8C7E-3C76D2720C29}" type="sibTrans" cxnId="{000A574A-694B-4200-A793-596EDF32BD6A}">
      <dgm:prSet/>
      <dgm:spPr/>
      <dgm:t>
        <a:bodyPr/>
        <a:lstStyle/>
        <a:p>
          <a:endParaRPr lang="it-IT" sz="1000">
            <a:latin typeface="Arial" pitchFamily="34" charset="0"/>
            <a:cs typeface="Arial" pitchFamily="34" charset="0"/>
          </a:endParaRPr>
        </a:p>
      </dgm:t>
    </dgm:pt>
    <dgm:pt modelId="{7F939CAB-1F37-45AF-806B-047DE1332B12}">
      <dgm:prSet custT="1"/>
      <dgm:spPr/>
      <dgm:t>
        <a:bodyPr/>
        <a:lstStyle/>
        <a:p>
          <a:r>
            <a:rPr lang="it-IT" sz="1000" dirty="0"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rPr>
            <a:t>Visione sistemica, leadership, gestione di reti relazionali e interazioni sociali complesse e pianificazione</a:t>
          </a:r>
          <a:endParaRPr lang="it-IT" sz="1000" dirty="0">
            <a:effectLst/>
            <a:latin typeface="Arial" pitchFamily="34" charset="0"/>
            <a:cs typeface="Arial" pitchFamily="34" charset="0"/>
          </a:endParaRPr>
        </a:p>
      </dgm:t>
    </dgm:pt>
    <dgm:pt modelId="{B7FAF27A-0D4F-4CEA-9ED9-5336EF32BE62}" type="parTrans" cxnId="{0DC42CB0-C281-4AF8-8EF1-D58C21FB9615}">
      <dgm:prSet/>
      <dgm:spPr/>
      <dgm:t>
        <a:bodyPr/>
        <a:lstStyle/>
        <a:p>
          <a:endParaRPr lang="it-IT" sz="1000">
            <a:latin typeface="Arial" pitchFamily="34" charset="0"/>
            <a:cs typeface="Arial" pitchFamily="34" charset="0"/>
          </a:endParaRPr>
        </a:p>
      </dgm:t>
    </dgm:pt>
    <dgm:pt modelId="{6A24CE53-9C60-4AD1-B1A8-5EF7246CCAD5}" type="sibTrans" cxnId="{0DC42CB0-C281-4AF8-8EF1-D58C21FB9615}">
      <dgm:prSet/>
      <dgm:spPr/>
      <dgm:t>
        <a:bodyPr/>
        <a:lstStyle/>
        <a:p>
          <a:endParaRPr lang="it-IT" sz="1000">
            <a:latin typeface="Arial" pitchFamily="34" charset="0"/>
            <a:cs typeface="Arial" pitchFamily="34" charset="0"/>
          </a:endParaRPr>
        </a:p>
      </dgm:t>
    </dgm:pt>
    <dgm:pt modelId="{6B5C4D94-2055-49F7-B45F-9AD41FC293CD}">
      <dgm:prSet custT="1"/>
      <dgm:spPr/>
      <dgm:t>
        <a:bodyPr/>
        <a:lstStyle/>
        <a:p>
          <a:r>
            <a:rPr lang="it-IT" sz="1000" dirty="0"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rPr>
            <a:t>Visione strategica, creatività e capacità di proiezione ed evoluzione</a:t>
          </a:r>
          <a:endParaRPr lang="it-IT" sz="1000" dirty="0">
            <a:effectLst/>
            <a:latin typeface="Arial" pitchFamily="34" charset="0"/>
            <a:cs typeface="Arial" pitchFamily="34" charset="0"/>
          </a:endParaRPr>
        </a:p>
      </dgm:t>
    </dgm:pt>
    <dgm:pt modelId="{E0FC0564-E23B-4545-9FBE-8FC87736FA37}" type="parTrans" cxnId="{D4E6F677-B0FF-40E4-AF37-5BCD8E4F4AFB}">
      <dgm:prSet/>
      <dgm:spPr/>
      <dgm:t>
        <a:bodyPr/>
        <a:lstStyle/>
        <a:p>
          <a:endParaRPr lang="it-IT" sz="1000">
            <a:latin typeface="Arial" pitchFamily="34" charset="0"/>
            <a:cs typeface="Arial" pitchFamily="34" charset="0"/>
          </a:endParaRPr>
        </a:p>
      </dgm:t>
    </dgm:pt>
    <dgm:pt modelId="{1F27F3C2-9A3F-46F8-AF9E-245199C0F7E8}" type="sibTrans" cxnId="{D4E6F677-B0FF-40E4-AF37-5BCD8E4F4AFB}">
      <dgm:prSet/>
      <dgm:spPr/>
      <dgm:t>
        <a:bodyPr/>
        <a:lstStyle/>
        <a:p>
          <a:endParaRPr lang="it-IT" sz="1000">
            <a:latin typeface="Arial" pitchFamily="34" charset="0"/>
            <a:cs typeface="Arial" pitchFamily="34" charset="0"/>
          </a:endParaRPr>
        </a:p>
      </dgm:t>
    </dgm:pt>
    <dgm:pt modelId="{615AC8E6-106F-482C-BD8C-595E680CF9AC}">
      <dgm:prSet custT="1"/>
      <dgm:spPr/>
      <dgm:t>
        <a:bodyPr/>
        <a:lstStyle/>
        <a:p>
          <a:r>
            <a:rPr lang="it-IT" sz="1000" dirty="0"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rPr>
            <a:t>Concentrazione e interazione</a:t>
          </a:r>
          <a:endParaRPr lang="it-IT" sz="1000" dirty="0">
            <a:effectLst/>
            <a:latin typeface="Arial" pitchFamily="34" charset="0"/>
            <a:cs typeface="Arial" pitchFamily="34" charset="0"/>
          </a:endParaRPr>
        </a:p>
      </dgm:t>
    </dgm:pt>
    <dgm:pt modelId="{C07911C3-3465-4D74-A960-4EE7C0A7E415}" type="sibTrans" cxnId="{3C6FCDA5-7246-4994-BF75-F6D4030470E3}">
      <dgm:prSet/>
      <dgm:spPr/>
      <dgm:t>
        <a:bodyPr/>
        <a:lstStyle/>
        <a:p>
          <a:endParaRPr lang="it-IT" sz="1000">
            <a:latin typeface="Arial" pitchFamily="34" charset="0"/>
            <a:cs typeface="Arial" pitchFamily="34" charset="0"/>
          </a:endParaRPr>
        </a:p>
      </dgm:t>
    </dgm:pt>
    <dgm:pt modelId="{4729457A-45F0-4AB8-BFDD-D9E4F7E063AE}" type="parTrans" cxnId="{3C6FCDA5-7246-4994-BF75-F6D4030470E3}">
      <dgm:prSet/>
      <dgm:spPr/>
      <dgm:t>
        <a:bodyPr/>
        <a:lstStyle/>
        <a:p>
          <a:endParaRPr lang="it-IT" sz="1000">
            <a:latin typeface="Arial" pitchFamily="34" charset="0"/>
            <a:cs typeface="Arial" pitchFamily="34" charset="0"/>
          </a:endParaRPr>
        </a:p>
      </dgm:t>
    </dgm:pt>
    <dgm:pt modelId="{B9B6601D-48A4-4189-8074-5B26E36E9C9B}">
      <dgm:prSet custT="1"/>
      <dgm:spPr/>
      <dgm:t>
        <a:bodyPr/>
        <a:lstStyle/>
        <a:p>
          <a:r>
            <a:rPr lang="it-IT" sz="1000" dirty="0"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rPr>
            <a:t>Memoria e partecipazione</a:t>
          </a:r>
          <a:endParaRPr lang="it-IT" sz="1000" dirty="0">
            <a:effectLst/>
            <a:latin typeface="Arial" pitchFamily="34" charset="0"/>
            <a:cs typeface="Arial" pitchFamily="34" charset="0"/>
          </a:endParaRPr>
        </a:p>
      </dgm:t>
    </dgm:pt>
    <dgm:pt modelId="{9F3AFDF9-5425-424B-8528-95DF84DF5724}" type="sibTrans" cxnId="{21111D1A-EEF2-46C8-A258-7A99F77A0E68}">
      <dgm:prSet/>
      <dgm:spPr/>
      <dgm:t>
        <a:bodyPr/>
        <a:lstStyle/>
        <a:p>
          <a:endParaRPr lang="it-IT" sz="1000">
            <a:latin typeface="Arial" pitchFamily="34" charset="0"/>
            <a:cs typeface="Arial" pitchFamily="34" charset="0"/>
          </a:endParaRPr>
        </a:p>
      </dgm:t>
    </dgm:pt>
    <dgm:pt modelId="{13AFCC6F-F408-40C4-9AA2-C5A3E7039E1C}" type="parTrans" cxnId="{21111D1A-EEF2-46C8-A258-7A99F77A0E68}">
      <dgm:prSet/>
      <dgm:spPr/>
      <dgm:t>
        <a:bodyPr/>
        <a:lstStyle/>
        <a:p>
          <a:endParaRPr lang="it-IT" sz="1000">
            <a:latin typeface="Arial" pitchFamily="34" charset="0"/>
            <a:cs typeface="Arial" pitchFamily="34" charset="0"/>
          </a:endParaRPr>
        </a:p>
      </dgm:t>
    </dgm:pt>
    <dgm:pt modelId="{6480E8A5-92B6-474D-AC70-12952C5DF483}">
      <dgm:prSet custT="1"/>
      <dgm:spPr/>
      <dgm:t>
        <a:bodyPr/>
        <a:lstStyle/>
        <a:p>
          <a:r>
            <a:rPr lang="it-IT" sz="1000" dirty="0"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rPr>
            <a:t>Analisi e valutazione, comunicazione efficace rispetto all’ambito tecnico e gestione di criticità</a:t>
          </a:r>
          <a:endParaRPr lang="it-IT" sz="1000" dirty="0">
            <a:effectLst/>
            <a:latin typeface="Arial" pitchFamily="34" charset="0"/>
            <a:cs typeface="Arial" pitchFamily="34" charset="0"/>
          </a:endParaRPr>
        </a:p>
      </dgm:t>
    </dgm:pt>
    <dgm:pt modelId="{80D00C44-2A3C-4C90-93D2-C9B53700B0D8}" type="sibTrans" cxnId="{75103ADD-9160-44B5-A801-EAF13D15464A}">
      <dgm:prSet/>
      <dgm:spPr/>
      <dgm:t>
        <a:bodyPr/>
        <a:lstStyle/>
        <a:p>
          <a:endParaRPr lang="it-IT" sz="1000">
            <a:latin typeface="Arial" pitchFamily="34" charset="0"/>
            <a:cs typeface="Arial" pitchFamily="34" charset="0"/>
          </a:endParaRPr>
        </a:p>
      </dgm:t>
    </dgm:pt>
    <dgm:pt modelId="{3E88A335-96F1-4644-A577-64EF59D2C09A}" type="parTrans" cxnId="{75103ADD-9160-44B5-A801-EAF13D15464A}">
      <dgm:prSet/>
      <dgm:spPr/>
      <dgm:t>
        <a:bodyPr/>
        <a:lstStyle/>
        <a:p>
          <a:endParaRPr lang="it-IT" sz="1000">
            <a:latin typeface="Arial" pitchFamily="34" charset="0"/>
            <a:cs typeface="Arial" pitchFamily="34" charset="0"/>
          </a:endParaRPr>
        </a:p>
      </dgm:t>
    </dgm:pt>
    <dgm:pt modelId="{928C92DA-5BEE-4B64-A390-C694727E0AB0}">
      <dgm:prSet custT="1"/>
      <dgm:spPr/>
      <dgm:t>
        <a:bodyPr/>
        <a:lstStyle/>
        <a:p>
          <a:r>
            <a:rPr lang="it-IT" sz="1000" dirty="0" err="1"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rPr>
            <a:t>Problem</a:t>
          </a:r>
          <a:r>
            <a:rPr lang="it-IT" sz="1000" dirty="0"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rPr>
            <a:t> </a:t>
          </a:r>
          <a:r>
            <a:rPr lang="it-IT" sz="1000" dirty="0" err="1"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rPr>
            <a:t>solving</a:t>
          </a:r>
          <a:r>
            <a:rPr lang="it-IT" sz="1000" dirty="0"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rPr>
            <a:t> cooperazione e multitasking</a:t>
          </a:r>
          <a:endParaRPr lang="it-IT" sz="1000" dirty="0">
            <a:effectLst/>
            <a:latin typeface="Arial" pitchFamily="34" charset="0"/>
            <a:cs typeface="Arial" pitchFamily="34" charset="0"/>
          </a:endParaRPr>
        </a:p>
      </dgm:t>
    </dgm:pt>
    <dgm:pt modelId="{11516397-7B2D-461C-B0CB-7C5D619C59EB}" type="sibTrans" cxnId="{3E6E1D5C-1BD0-488D-B644-B629A6565BE8}">
      <dgm:prSet/>
      <dgm:spPr/>
      <dgm:t>
        <a:bodyPr/>
        <a:lstStyle/>
        <a:p>
          <a:endParaRPr lang="it-IT" sz="1000">
            <a:latin typeface="Arial" pitchFamily="34" charset="0"/>
            <a:cs typeface="Arial" pitchFamily="34" charset="0"/>
          </a:endParaRPr>
        </a:p>
      </dgm:t>
    </dgm:pt>
    <dgm:pt modelId="{32B455DB-BA3D-4992-9DDE-113D16DC1CAD}" type="parTrans" cxnId="{3E6E1D5C-1BD0-488D-B644-B629A6565BE8}">
      <dgm:prSet/>
      <dgm:spPr/>
      <dgm:t>
        <a:bodyPr/>
        <a:lstStyle/>
        <a:p>
          <a:endParaRPr lang="it-IT" sz="1000">
            <a:latin typeface="Arial" pitchFamily="34" charset="0"/>
            <a:cs typeface="Arial" pitchFamily="34" charset="0"/>
          </a:endParaRPr>
        </a:p>
      </dgm:t>
    </dgm:pt>
    <dgm:pt modelId="{8F0D47E4-07DA-404F-AD16-5F404CA70B6E}" type="pres">
      <dgm:prSet presAssocID="{897B9820-B578-4025-8A29-E1A4500C2D4E}" presName="rootnode" presStyleCnt="0">
        <dgm:presLayoutVars>
          <dgm:chMax/>
          <dgm:chPref/>
          <dgm:dir/>
          <dgm:animLvl val="lvl"/>
        </dgm:presLayoutVars>
      </dgm:prSet>
      <dgm:spPr/>
    </dgm:pt>
    <dgm:pt modelId="{824493FF-CF0D-4688-9D82-C49A959FA9E3}" type="pres">
      <dgm:prSet presAssocID="{081A11EB-3969-4207-B8BE-0D9DC6076BF6}" presName="composite" presStyleCnt="0"/>
      <dgm:spPr/>
    </dgm:pt>
    <dgm:pt modelId="{32DD5A60-D91A-4B4A-9A70-0F01C0746D3B}" type="pres">
      <dgm:prSet presAssocID="{081A11EB-3969-4207-B8BE-0D9DC6076BF6}" presName="LShape" presStyleLbl="alignNode1" presStyleIdx="0" presStyleCnt="15"/>
      <dgm:spPr/>
    </dgm:pt>
    <dgm:pt modelId="{D4121C8C-7C69-4B58-BD46-9608A4EF94CC}" type="pres">
      <dgm:prSet presAssocID="{081A11EB-3969-4207-B8BE-0D9DC6076BF6}" presName="ParentText" presStyleLbl="revTx" presStyleIdx="0" presStyleCnt="8" custScaleX="114783" custLinFactNeighborX="9762">
        <dgm:presLayoutVars>
          <dgm:chMax val="0"/>
          <dgm:chPref val="0"/>
          <dgm:bulletEnabled val="1"/>
        </dgm:presLayoutVars>
      </dgm:prSet>
      <dgm:spPr/>
    </dgm:pt>
    <dgm:pt modelId="{5E8B1DB4-D2A3-47CE-AD19-C06FD8BAFA8E}" type="pres">
      <dgm:prSet presAssocID="{081A11EB-3969-4207-B8BE-0D9DC6076BF6}" presName="Triangle" presStyleLbl="alignNode1" presStyleIdx="1" presStyleCnt="15"/>
      <dgm:spPr/>
    </dgm:pt>
    <dgm:pt modelId="{4FF0C988-5D57-460A-B3A7-5BD19C81B43F}" type="pres">
      <dgm:prSet presAssocID="{41853A02-B94C-4C50-9DCF-8DA59DD7D6C4}" presName="sibTrans" presStyleCnt="0"/>
      <dgm:spPr/>
    </dgm:pt>
    <dgm:pt modelId="{3308D69C-FFFA-4818-AECB-9B26D305E3F9}" type="pres">
      <dgm:prSet presAssocID="{41853A02-B94C-4C50-9DCF-8DA59DD7D6C4}" presName="space" presStyleCnt="0"/>
      <dgm:spPr/>
    </dgm:pt>
    <dgm:pt modelId="{6954BD34-E493-474A-A05D-6E3A972DC000}" type="pres">
      <dgm:prSet presAssocID="{A4726B17-C9E7-4209-8C4B-574CBEC1E6BA}" presName="composite" presStyleCnt="0"/>
      <dgm:spPr/>
    </dgm:pt>
    <dgm:pt modelId="{C078C860-67D3-4FA3-91D3-8ED7E2092324}" type="pres">
      <dgm:prSet presAssocID="{A4726B17-C9E7-4209-8C4B-574CBEC1E6BA}" presName="LShape" presStyleLbl="alignNode1" presStyleIdx="2" presStyleCnt="15"/>
      <dgm:spPr/>
    </dgm:pt>
    <dgm:pt modelId="{6CF528D7-DC15-4649-A687-7ED60F85BB3E}" type="pres">
      <dgm:prSet presAssocID="{A4726B17-C9E7-4209-8C4B-574CBEC1E6BA}" presName="ParentText" presStyleLbl="revTx" presStyleIdx="1" presStyleCnt="8" custScaleX="117374" custLinFactNeighborX="9045" custLinFactNeighborY="6940">
        <dgm:presLayoutVars>
          <dgm:chMax val="0"/>
          <dgm:chPref val="0"/>
          <dgm:bulletEnabled val="1"/>
        </dgm:presLayoutVars>
      </dgm:prSet>
      <dgm:spPr/>
    </dgm:pt>
    <dgm:pt modelId="{936EBA1F-48CF-4959-8160-ECC14168F1CE}" type="pres">
      <dgm:prSet presAssocID="{A4726B17-C9E7-4209-8C4B-574CBEC1E6BA}" presName="Triangle" presStyleLbl="alignNode1" presStyleIdx="3" presStyleCnt="15"/>
      <dgm:spPr/>
    </dgm:pt>
    <dgm:pt modelId="{E073E5AE-AA35-4A49-91C0-8715490317BF}" type="pres">
      <dgm:prSet presAssocID="{D28E7BED-285B-4DE5-A668-2D0551CF97FC}" presName="sibTrans" presStyleCnt="0"/>
      <dgm:spPr/>
    </dgm:pt>
    <dgm:pt modelId="{D08ECBE6-BBA5-4030-90DC-757AEDF5B6E6}" type="pres">
      <dgm:prSet presAssocID="{D28E7BED-285B-4DE5-A668-2D0551CF97FC}" presName="space" presStyleCnt="0"/>
      <dgm:spPr/>
    </dgm:pt>
    <dgm:pt modelId="{7EA7969B-4E0D-463B-9843-FDA13ADFCA17}" type="pres">
      <dgm:prSet presAssocID="{148ECA2E-4D44-4762-BD95-107A6CCCB850}" presName="composite" presStyleCnt="0"/>
      <dgm:spPr/>
    </dgm:pt>
    <dgm:pt modelId="{C2ACA43F-808C-4ED3-8764-BA2D165ECDDB}" type="pres">
      <dgm:prSet presAssocID="{148ECA2E-4D44-4762-BD95-107A6CCCB850}" presName="LShape" presStyleLbl="alignNode1" presStyleIdx="4" presStyleCnt="15"/>
      <dgm:spPr/>
    </dgm:pt>
    <dgm:pt modelId="{6E3590E6-3D85-4BB1-AB83-B926167B96E7}" type="pres">
      <dgm:prSet presAssocID="{148ECA2E-4D44-4762-BD95-107A6CCCB850}" presName="ParentText" presStyleLbl="revTx" presStyleIdx="2" presStyleCnt="8" custScaleX="127124" custLinFactNeighborX="15077">
        <dgm:presLayoutVars>
          <dgm:chMax val="0"/>
          <dgm:chPref val="0"/>
          <dgm:bulletEnabled val="1"/>
        </dgm:presLayoutVars>
      </dgm:prSet>
      <dgm:spPr/>
    </dgm:pt>
    <dgm:pt modelId="{C3A4F1A1-9D94-4E08-90EB-5BDF4D6213A7}" type="pres">
      <dgm:prSet presAssocID="{148ECA2E-4D44-4762-BD95-107A6CCCB850}" presName="Triangle" presStyleLbl="alignNode1" presStyleIdx="5" presStyleCnt="15"/>
      <dgm:spPr/>
    </dgm:pt>
    <dgm:pt modelId="{BDC21650-4B5C-4FA9-B9D2-F04589C0F3C9}" type="pres">
      <dgm:prSet presAssocID="{1D215142-5CA8-48F9-916D-B14F62F212D3}" presName="sibTrans" presStyleCnt="0"/>
      <dgm:spPr/>
    </dgm:pt>
    <dgm:pt modelId="{0CBF9629-7F7F-47CE-B741-6B8197B26757}" type="pres">
      <dgm:prSet presAssocID="{1D215142-5CA8-48F9-916D-B14F62F212D3}" presName="space" presStyleCnt="0"/>
      <dgm:spPr/>
    </dgm:pt>
    <dgm:pt modelId="{627EF1E7-D35B-4CC2-A428-EF4B57A21349}" type="pres">
      <dgm:prSet presAssocID="{EC09AB4D-7995-4DE5-BDED-D0ECA9061983}" presName="composite" presStyleCnt="0"/>
      <dgm:spPr/>
    </dgm:pt>
    <dgm:pt modelId="{1575BDCA-92BF-4402-8978-D8278E345232}" type="pres">
      <dgm:prSet presAssocID="{EC09AB4D-7995-4DE5-BDED-D0ECA9061983}" presName="LShape" presStyleLbl="alignNode1" presStyleIdx="6" presStyleCnt="15"/>
      <dgm:spPr/>
    </dgm:pt>
    <dgm:pt modelId="{2130852D-C56C-4C88-872F-55969425CBE9}" type="pres">
      <dgm:prSet presAssocID="{EC09AB4D-7995-4DE5-BDED-D0ECA9061983}" presName="ParentText" presStyleLbl="revTx" presStyleIdx="3" presStyleCnt="8" custScaleX="138884" custLinFactNeighborX="21198">
        <dgm:presLayoutVars>
          <dgm:chMax val="0"/>
          <dgm:chPref val="0"/>
          <dgm:bulletEnabled val="1"/>
        </dgm:presLayoutVars>
      </dgm:prSet>
      <dgm:spPr/>
    </dgm:pt>
    <dgm:pt modelId="{353B8E4D-4D47-4A2B-9FB9-1071379B5565}" type="pres">
      <dgm:prSet presAssocID="{EC09AB4D-7995-4DE5-BDED-D0ECA9061983}" presName="Triangle" presStyleLbl="alignNode1" presStyleIdx="7" presStyleCnt="15"/>
      <dgm:spPr/>
    </dgm:pt>
    <dgm:pt modelId="{64142B72-66BF-4391-88F6-460427F06FAD}" type="pres">
      <dgm:prSet presAssocID="{DED5BB68-2459-4B33-888C-58509A6BAF56}" presName="sibTrans" presStyleCnt="0"/>
      <dgm:spPr/>
    </dgm:pt>
    <dgm:pt modelId="{5BB7E025-7CA8-4CEB-AEFF-EC8043A33487}" type="pres">
      <dgm:prSet presAssocID="{DED5BB68-2459-4B33-888C-58509A6BAF56}" presName="space" presStyleCnt="0"/>
      <dgm:spPr/>
    </dgm:pt>
    <dgm:pt modelId="{9C4063F7-0CC3-4338-9C1C-3622649C58B8}" type="pres">
      <dgm:prSet presAssocID="{1B04C574-11D0-4CFD-A181-5531548B503B}" presName="composite" presStyleCnt="0"/>
      <dgm:spPr/>
    </dgm:pt>
    <dgm:pt modelId="{87876E8C-E8DE-4FAF-B0E3-C6ADB54D0FF4}" type="pres">
      <dgm:prSet presAssocID="{1B04C574-11D0-4CFD-A181-5531548B503B}" presName="LShape" presStyleLbl="alignNode1" presStyleIdx="8" presStyleCnt="15"/>
      <dgm:spPr/>
    </dgm:pt>
    <dgm:pt modelId="{501F2A19-3B8C-4B5A-B23A-16736A832B5B}" type="pres">
      <dgm:prSet presAssocID="{1B04C574-11D0-4CFD-A181-5531548B503B}" presName="ParentText" presStyleLbl="revTx" presStyleIdx="4" presStyleCnt="8" custScaleX="126521" custLinFactNeighborX="12061" custLinFactNeighborY="-1147">
        <dgm:presLayoutVars>
          <dgm:chMax val="0"/>
          <dgm:chPref val="0"/>
          <dgm:bulletEnabled val="1"/>
        </dgm:presLayoutVars>
      </dgm:prSet>
      <dgm:spPr/>
    </dgm:pt>
    <dgm:pt modelId="{790C5D48-11BE-4468-B9CB-24B4D4FA0A1C}" type="pres">
      <dgm:prSet presAssocID="{1B04C574-11D0-4CFD-A181-5531548B503B}" presName="Triangle" presStyleLbl="alignNode1" presStyleIdx="9" presStyleCnt="15"/>
      <dgm:spPr/>
    </dgm:pt>
    <dgm:pt modelId="{2D452500-D317-40C3-B586-AAD763B3B179}" type="pres">
      <dgm:prSet presAssocID="{5783B855-BA8E-495B-94BB-274EF4B58FC2}" presName="sibTrans" presStyleCnt="0"/>
      <dgm:spPr/>
    </dgm:pt>
    <dgm:pt modelId="{E5AA6BE1-B856-45FA-8C6A-492F21C017FD}" type="pres">
      <dgm:prSet presAssocID="{5783B855-BA8E-495B-94BB-274EF4B58FC2}" presName="space" presStyleCnt="0"/>
      <dgm:spPr/>
    </dgm:pt>
    <dgm:pt modelId="{3AE1FC82-BD53-4083-9C2C-ED8A0EA04E1C}" type="pres">
      <dgm:prSet presAssocID="{A8FD9B6C-24F2-4184-82B6-6D8C5113DB44}" presName="composite" presStyleCnt="0"/>
      <dgm:spPr/>
    </dgm:pt>
    <dgm:pt modelId="{0D1A2237-8CB6-46F0-A7EB-57E2C5D05550}" type="pres">
      <dgm:prSet presAssocID="{A8FD9B6C-24F2-4184-82B6-6D8C5113DB44}" presName="LShape" presStyleLbl="alignNode1" presStyleIdx="10" presStyleCnt="15"/>
      <dgm:spPr/>
    </dgm:pt>
    <dgm:pt modelId="{9843C3C6-F4A3-4FCB-8FA9-D848539A364D}" type="pres">
      <dgm:prSet presAssocID="{A8FD9B6C-24F2-4184-82B6-6D8C5113DB44}" presName="ParentText" presStyleLbl="revTx" presStyleIdx="5" presStyleCnt="8" custScaleX="110138" custLinFactNeighborX="5026">
        <dgm:presLayoutVars>
          <dgm:chMax val="0"/>
          <dgm:chPref val="0"/>
          <dgm:bulletEnabled val="1"/>
        </dgm:presLayoutVars>
      </dgm:prSet>
      <dgm:spPr/>
    </dgm:pt>
    <dgm:pt modelId="{C37A3ED9-D0B2-4A59-872E-22062A206672}" type="pres">
      <dgm:prSet presAssocID="{A8FD9B6C-24F2-4184-82B6-6D8C5113DB44}" presName="Triangle" presStyleLbl="alignNode1" presStyleIdx="11" presStyleCnt="15"/>
      <dgm:spPr/>
    </dgm:pt>
    <dgm:pt modelId="{17D4ADA4-8954-4AFC-891A-5808D7946E63}" type="pres">
      <dgm:prSet presAssocID="{4512F862-11F3-4455-9FE1-119DFC217992}" presName="sibTrans" presStyleCnt="0"/>
      <dgm:spPr/>
    </dgm:pt>
    <dgm:pt modelId="{4C9C7731-6127-4AB8-8CA8-E8CD6A5E1ECA}" type="pres">
      <dgm:prSet presAssocID="{4512F862-11F3-4455-9FE1-119DFC217992}" presName="space" presStyleCnt="0"/>
      <dgm:spPr/>
    </dgm:pt>
    <dgm:pt modelId="{C5E84494-02EF-493E-A61F-D714A6418C4C}" type="pres">
      <dgm:prSet presAssocID="{4B61D54A-108A-4B4E-BDA5-B36F4E37B280}" presName="composite" presStyleCnt="0"/>
      <dgm:spPr/>
    </dgm:pt>
    <dgm:pt modelId="{8F6CF589-C452-4EA3-A3C8-41D0628C197D}" type="pres">
      <dgm:prSet presAssocID="{4B61D54A-108A-4B4E-BDA5-B36F4E37B280}" presName="LShape" presStyleLbl="alignNode1" presStyleIdx="12" presStyleCnt="15"/>
      <dgm:spPr/>
    </dgm:pt>
    <dgm:pt modelId="{A419D09A-37C8-4579-8A7F-392A351D3375}" type="pres">
      <dgm:prSet presAssocID="{4B61D54A-108A-4B4E-BDA5-B36F4E37B280}" presName="ParentText" presStyleLbl="revTx" presStyleIdx="6" presStyleCnt="8" custScaleX="119888" custLinFactNeighborX="10051" custLinFactNeighborY="7490">
        <dgm:presLayoutVars>
          <dgm:chMax val="0"/>
          <dgm:chPref val="0"/>
          <dgm:bulletEnabled val="1"/>
        </dgm:presLayoutVars>
      </dgm:prSet>
      <dgm:spPr/>
    </dgm:pt>
    <dgm:pt modelId="{1B513CB1-97DE-4906-9186-2566D51F24F7}" type="pres">
      <dgm:prSet presAssocID="{4B61D54A-108A-4B4E-BDA5-B36F4E37B280}" presName="Triangle" presStyleLbl="alignNode1" presStyleIdx="13" presStyleCnt="15"/>
      <dgm:spPr/>
    </dgm:pt>
    <dgm:pt modelId="{DB8F74F6-21DF-4385-B63D-7EAC70D6ABA6}" type="pres">
      <dgm:prSet presAssocID="{16AE5780-4EDB-4F80-8C7E-3C76D2720C29}" presName="sibTrans" presStyleCnt="0"/>
      <dgm:spPr/>
    </dgm:pt>
    <dgm:pt modelId="{79A60B9A-8621-4E70-86E7-2A138E712DC0}" type="pres">
      <dgm:prSet presAssocID="{16AE5780-4EDB-4F80-8C7E-3C76D2720C29}" presName="space" presStyleCnt="0"/>
      <dgm:spPr/>
    </dgm:pt>
    <dgm:pt modelId="{D498A317-E331-41FC-BBC4-044AD36EE237}" type="pres">
      <dgm:prSet presAssocID="{136F2554-8808-4051-86FB-ABF1A4266F06}" presName="composite" presStyleCnt="0"/>
      <dgm:spPr/>
    </dgm:pt>
    <dgm:pt modelId="{CBF07DDF-082B-4317-99B6-17C53C008CF9}" type="pres">
      <dgm:prSet presAssocID="{136F2554-8808-4051-86FB-ABF1A4266F06}" presName="LShape" presStyleLbl="alignNode1" presStyleIdx="14" presStyleCnt="15"/>
      <dgm:spPr/>
    </dgm:pt>
    <dgm:pt modelId="{5F9E0DB0-AD11-463F-9303-AB6CAB7A1DFA}" type="pres">
      <dgm:prSet presAssocID="{136F2554-8808-4051-86FB-ABF1A4266F06}" presName="ParentText" presStyleLbl="revTx" presStyleIdx="7" presStyleCnt="8" custLinFactNeighborX="-2268" custLinFactNeighborY="1147">
        <dgm:presLayoutVars>
          <dgm:chMax val="0"/>
          <dgm:chPref val="0"/>
          <dgm:bulletEnabled val="1"/>
        </dgm:presLayoutVars>
      </dgm:prSet>
      <dgm:spPr/>
    </dgm:pt>
  </dgm:ptLst>
  <dgm:cxnLst>
    <dgm:cxn modelId="{676AED03-FD28-45BF-BA9D-60FAA10C878B}" type="presOf" srcId="{4B61D54A-108A-4B4E-BDA5-B36F4E37B280}" destId="{A419D09A-37C8-4579-8A7F-392A351D3375}" srcOrd="0" destOrd="0" presId="urn:microsoft.com/office/officeart/2009/3/layout/StepUpProcess"/>
    <dgm:cxn modelId="{D2BEE60A-4098-498C-9C82-8F52938B0312}" type="presOf" srcId="{B9B6601D-48A4-4189-8074-5B26E36E9C9B}" destId="{6CF528D7-DC15-4649-A687-7ED60F85BB3E}" srcOrd="0" destOrd="1" presId="urn:microsoft.com/office/officeart/2009/3/layout/StepUpProcess"/>
    <dgm:cxn modelId="{21111D1A-EEF2-46C8-A258-7A99F77A0E68}" srcId="{A4726B17-C9E7-4209-8C4B-574CBEC1E6BA}" destId="{B9B6601D-48A4-4189-8074-5B26E36E9C9B}" srcOrd="0" destOrd="0" parTransId="{13AFCC6F-F408-40C4-9AA2-C5A3E7039E1C}" sibTransId="{9F3AFDF9-5425-424B-8528-95DF84DF5724}"/>
    <dgm:cxn modelId="{B6040C2B-4D83-44A3-8348-2BADE5BC77FB}" type="presOf" srcId="{6480E8A5-92B6-474D-AC70-12952C5DF483}" destId="{501F2A19-3B8C-4B5A-B23A-16736A832B5B}" srcOrd="0" destOrd="1" presId="urn:microsoft.com/office/officeart/2009/3/layout/StepUpProcess"/>
    <dgm:cxn modelId="{733E4B3C-ACFE-4E84-BF31-8A7AE8F2059E}" type="presOf" srcId="{7F939CAB-1F37-45AF-806B-047DE1332B12}" destId="{A419D09A-37C8-4579-8A7F-392A351D3375}" srcOrd="0" destOrd="1" presId="urn:microsoft.com/office/officeart/2009/3/layout/StepUpProcess"/>
    <dgm:cxn modelId="{3E6E1D5C-1BD0-488D-B644-B629A6565BE8}" srcId="{EC09AB4D-7995-4DE5-BDED-D0ECA9061983}" destId="{928C92DA-5BEE-4B64-A390-C694727E0AB0}" srcOrd="0" destOrd="0" parTransId="{32B455DB-BA3D-4992-9DDE-113D16DC1CAD}" sibTransId="{11516397-7B2D-461C-B0CB-7C5D619C59EB}"/>
    <dgm:cxn modelId="{E3E77F42-2BC2-4518-8D82-F8D930F5E8BB}" srcId="{897B9820-B578-4025-8A29-E1A4500C2D4E}" destId="{081A11EB-3969-4207-B8BE-0D9DC6076BF6}" srcOrd="0" destOrd="0" parTransId="{87FB1EC1-C712-4A49-A3BE-FC2BB733A122}" sibTransId="{41853A02-B94C-4C50-9DCF-8DA59DD7D6C4}"/>
    <dgm:cxn modelId="{000A574A-694B-4200-A793-596EDF32BD6A}" srcId="{897B9820-B578-4025-8A29-E1A4500C2D4E}" destId="{4B61D54A-108A-4B4E-BDA5-B36F4E37B280}" srcOrd="6" destOrd="0" parTransId="{25ED54FE-0FD1-4E7C-8C76-365AE1ABEBC8}" sibTransId="{16AE5780-4EDB-4F80-8C7E-3C76D2720C29}"/>
    <dgm:cxn modelId="{D856FD6F-5504-4DAF-9C79-257CE1FCA068}" type="presOf" srcId="{A4726B17-C9E7-4209-8C4B-574CBEC1E6BA}" destId="{6CF528D7-DC15-4649-A687-7ED60F85BB3E}" srcOrd="0" destOrd="0" presId="urn:microsoft.com/office/officeart/2009/3/layout/StepUpProcess"/>
    <dgm:cxn modelId="{98406A70-6866-47CC-AC2A-40D815A38173}" type="presOf" srcId="{148ECA2E-4D44-4762-BD95-107A6CCCB850}" destId="{6E3590E6-3D85-4BB1-AB83-B926167B96E7}" srcOrd="0" destOrd="0" presId="urn:microsoft.com/office/officeart/2009/3/layout/StepUpProcess"/>
    <dgm:cxn modelId="{D4E6F677-B0FF-40E4-AF37-5BCD8E4F4AFB}" srcId="{136F2554-8808-4051-86FB-ABF1A4266F06}" destId="{6B5C4D94-2055-49F7-B45F-9AD41FC293CD}" srcOrd="0" destOrd="0" parTransId="{E0FC0564-E23B-4545-9FBE-8FC87736FA37}" sibTransId="{1F27F3C2-9A3F-46F8-AF9E-245199C0F7E8}"/>
    <dgm:cxn modelId="{2F3E1458-F633-4CDA-A1A5-BCEB44C591C9}" type="presOf" srcId="{1B04C574-11D0-4CFD-A181-5531548B503B}" destId="{501F2A19-3B8C-4B5A-B23A-16736A832B5B}" srcOrd="0" destOrd="0" presId="urn:microsoft.com/office/officeart/2009/3/layout/StepUpProcess"/>
    <dgm:cxn modelId="{9EF9D278-2EDB-4436-B417-4792C31FACDC}" type="presOf" srcId="{897B9820-B578-4025-8A29-E1A4500C2D4E}" destId="{8F0D47E4-07DA-404F-AD16-5F404CA70B6E}" srcOrd="0" destOrd="0" presId="urn:microsoft.com/office/officeart/2009/3/layout/StepUpProcess"/>
    <dgm:cxn modelId="{D1B31A8A-B2F7-40E6-B352-453AB9B8CA5C}" type="presOf" srcId="{615AC8E6-106F-482C-BD8C-595E680CF9AC}" destId="{D4121C8C-7C69-4B58-BD46-9608A4EF94CC}" srcOrd="0" destOrd="1" presId="urn:microsoft.com/office/officeart/2009/3/layout/StepUpProcess"/>
    <dgm:cxn modelId="{D5214F94-095A-4882-98C3-866F901A37B4}" type="presOf" srcId="{136F2554-8808-4051-86FB-ABF1A4266F06}" destId="{5F9E0DB0-AD11-463F-9303-AB6CAB7A1DFA}" srcOrd="0" destOrd="0" presId="urn:microsoft.com/office/officeart/2009/3/layout/StepUpProcess"/>
    <dgm:cxn modelId="{08562496-C97C-40E1-B986-54840DBDCC42}" type="presOf" srcId="{6B5C4D94-2055-49F7-B45F-9AD41FC293CD}" destId="{5F9E0DB0-AD11-463F-9303-AB6CAB7A1DFA}" srcOrd="0" destOrd="1" presId="urn:microsoft.com/office/officeart/2009/3/layout/StepUpProcess"/>
    <dgm:cxn modelId="{9C254F96-A824-41F9-9DA2-5A656DD28344}" srcId="{A8FD9B6C-24F2-4184-82B6-6D8C5113DB44}" destId="{9DE0E948-82D0-45BC-A092-D6CB1F89BD27}" srcOrd="0" destOrd="0" parTransId="{B5379E68-2251-4565-8676-E7A8AB72601A}" sibTransId="{81DBDB09-C0DD-447C-8384-4C77A06E2902}"/>
    <dgm:cxn modelId="{560FEF99-AA75-4D34-9736-40103545B621}" srcId="{897B9820-B578-4025-8A29-E1A4500C2D4E}" destId="{EC09AB4D-7995-4DE5-BDED-D0ECA9061983}" srcOrd="3" destOrd="0" parTransId="{E6650D0C-47EB-4D1C-A28C-1301ED72D91F}" sibTransId="{DED5BB68-2459-4B33-888C-58509A6BAF56}"/>
    <dgm:cxn modelId="{3C6FCDA5-7246-4994-BF75-F6D4030470E3}" srcId="{081A11EB-3969-4207-B8BE-0D9DC6076BF6}" destId="{615AC8E6-106F-482C-BD8C-595E680CF9AC}" srcOrd="0" destOrd="0" parTransId="{4729457A-45F0-4AB8-BFDD-D9E4F7E063AE}" sibTransId="{C07911C3-3465-4D74-A960-4EE7C0A7E415}"/>
    <dgm:cxn modelId="{00ACEEA5-62DB-4E30-BA3B-B952C2164971}" type="presOf" srcId="{081A11EB-3969-4207-B8BE-0D9DC6076BF6}" destId="{D4121C8C-7C69-4B58-BD46-9608A4EF94CC}" srcOrd="0" destOrd="0" presId="urn:microsoft.com/office/officeart/2009/3/layout/StepUpProcess"/>
    <dgm:cxn modelId="{6E0408A6-0F9B-4579-9FB8-1C57221B9460}" srcId="{897B9820-B578-4025-8A29-E1A4500C2D4E}" destId="{1B04C574-11D0-4CFD-A181-5531548B503B}" srcOrd="4" destOrd="0" parTransId="{1E453F8F-521F-4BA7-87F4-2F5B9BD759CC}" sibTransId="{5783B855-BA8E-495B-94BB-274EF4B58FC2}"/>
    <dgm:cxn modelId="{BB02EFA9-A3C4-4016-B910-478E80DF8EF4}" srcId="{897B9820-B578-4025-8A29-E1A4500C2D4E}" destId="{A8FD9B6C-24F2-4184-82B6-6D8C5113DB44}" srcOrd="5" destOrd="0" parTransId="{20AD613C-A94B-40CF-B2B1-CFEA5005189C}" sibTransId="{4512F862-11F3-4455-9FE1-119DFC217992}"/>
    <dgm:cxn modelId="{6C92A6AC-C1EA-4C6E-99D3-D31A0BD3776B}" srcId="{897B9820-B578-4025-8A29-E1A4500C2D4E}" destId="{148ECA2E-4D44-4762-BD95-107A6CCCB850}" srcOrd="2" destOrd="0" parTransId="{E713B2E5-918C-4DC8-B5B6-7E871C2B176B}" sibTransId="{1D215142-5CA8-48F9-916D-B14F62F212D3}"/>
    <dgm:cxn modelId="{0DC42CB0-C281-4AF8-8EF1-D58C21FB9615}" srcId="{4B61D54A-108A-4B4E-BDA5-B36F4E37B280}" destId="{7F939CAB-1F37-45AF-806B-047DE1332B12}" srcOrd="0" destOrd="0" parTransId="{B7FAF27A-0D4F-4CEA-9ED9-5336EF32BE62}" sibTransId="{6A24CE53-9C60-4AD1-B1A8-5EF7246CCAD5}"/>
    <dgm:cxn modelId="{20A8D3B4-CC02-48C8-9032-EAA6633AA285}" type="presOf" srcId="{928C92DA-5BEE-4B64-A390-C694727E0AB0}" destId="{2130852D-C56C-4C88-872F-55969425CBE9}" srcOrd="0" destOrd="1" presId="urn:microsoft.com/office/officeart/2009/3/layout/StepUpProcess"/>
    <dgm:cxn modelId="{281C01C9-1C13-4F8A-8AB9-C726C6DC4272}" srcId="{148ECA2E-4D44-4762-BD95-107A6CCCB850}" destId="{80261D45-3430-4945-B5F4-A3CE310D5317}" srcOrd="0" destOrd="0" parTransId="{D9041DBE-2C81-464F-A9FD-54D80C981A83}" sibTransId="{5D7A577A-A0D7-41CF-AADE-BA3D050EFE5B}"/>
    <dgm:cxn modelId="{63CE47C9-559A-45C0-97B4-28AAB252CE4C}" type="presOf" srcId="{EC09AB4D-7995-4DE5-BDED-D0ECA9061983}" destId="{2130852D-C56C-4C88-872F-55969425CBE9}" srcOrd="0" destOrd="0" presId="urn:microsoft.com/office/officeart/2009/3/layout/StepUpProcess"/>
    <dgm:cxn modelId="{E80225D5-4614-425E-8C27-C762B47F8943}" srcId="{897B9820-B578-4025-8A29-E1A4500C2D4E}" destId="{A4726B17-C9E7-4209-8C4B-574CBEC1E6BA}" srcOrd="1" destOrd="0" parTransId="{AC5BDD9F-83C3-4A23-830D-9DB20B153922}" sibTransId="{D28E7BED-285B-4DE5-A668-2D0551CF97FC}"/>
    <dgm:cxn modelId="{11DBE1DB-17F5-42AF-AAFA-DA92323E8699}" type="presOf" srcId="{A8FD9B6C-24F2-4184-82B6-6D8C5113DB44}" destId="{9843C3C6-F4A3-4FCB-8FA9-D848539A364D}" srcOrd="0" destOrd="0" presId="urn:microsoft.com/office/officeart/2009/3/layout/StepUpProcess"/>
    <dgm:cxn modelId="{75103ADD-9160-44B5-A801-EAF13D15464A}" srcId="{1B04C574-11D0-4CFD-A181-5531548B503B}" destId="{6480E8A5-92B6-474D-AC70-12952C5DF483}" srcOrd="0" destOrd="0" parTransId="{3E88A335-96F1-4644-A577-64EF59D2C09A}" sibTransId="{80D00C44-2A3C-4C90-93D2-C9B53700B0D8}"/>
    <dgm:cxn modelId="{AF6FA0E0-5453-4E68-8E0E-6D24CCDF8163}" type="presOf" srcId="{80261D45-3430-4945-B5F4-A3CE310D5317}" destId="{6E3590E6-3D85-4BB1-AB83-B926167B96E7}" srcOrd="0" destOrd="1" presId="urn:microsoft.com/office/officeart/2009/3/layout/StepUpProcess"/>
    <dgm:cxn modelId="{B373DDE8-B7BD-4C1F-9F2F-54AFA72E66C2}" srcId="{897B9820-B578-4025-8A29-E1A4500C2D4E}" destId="{136F2554-8808-4051-86FB-ABF1A4266F06}" srcOrd="7" destOrd="0" parTransId="{33C356E8-16CD-4EF6-A4D8-8D54C36FB989}" sibTransId="{CB47DEB7-2553-4E25-980C-6D68522DE83F}"/>
    <dgm:cxn modelId="{3EEFD5F4-7B80-4A88-82EE-A4CE7F4E5560}" type="presOf" srcId="{9DE0E948-82D0-45BC-A092-D6CB1F89BD27}" destId="{9843C3C6-F4A3-4FCB-8FA9-D848539A364D}" srcOrd="0" destOrd="1" presId="urn:microsoft.com/office/officeart/2009/3/layout/StepUpProcess"/>
    <dgm:cxn modelId="{AE9BD9F8-AB1B-4D12-AD63-31B11ECACFF9}" type="presParOf" srcId="{8F0D47E4-07DA-404F-AD16-5F404CA70B6E}" destId="{824493FF-CF0D-4688-9D82-C49A959FA9E3}" srcOrd="0" destOrd="0" presId="urn:microsoft.com/office/officeart/2009/3/layout/StepUpProcess"/>
    <dgm:cxn modelId="{890349FE-6D6E-447A-8E93-42BE02DD16F9}" type="presParOf" srcId="{824493FF-CF0D-4688-9D82-C49A959FA9E3}" destId="{32DD5A60-D91A-4B4A-9A70-0F01C0746D3B}" srcOrd="0" destOrd="0" presId="urn:microsoft.com/office/officeart/2009/3/layout/StepUpProcess"/>
    <dgm:cxn modelId="{3A1B6793-277E-48ED-878A-0049B919BF79}" type="presParOf" srcId="{824493FF-CF0D-4688-9D82-C49A959FA9E3}" destId="{D4121C8C-7C69-4B58-BD46-9608A4EF94CC}" srcOrd="1" destOrd="0" presId="urn:microsoft.com/office/officeart/2009/3/layout/StepUpProcess"/>
    <dgm:cxn modelId="{A230E4B7-73E7-43AC-8DFE-3F436F2CA3D9}" type="presParOf" srcId="{824493FF-CF0D-4688-9D82-C49A959FA9E3}" destId="{5E8B1DB4-D2A3-47CE-AD19-C06FD8BAFA8E}" srcOrd="2" destOrd="0" presId="urn:microsoft.com/office/officeart/2009/3/layout/StepUpProcess"/>
    <dgm:cxn modelId="{AA39934E-C152-4EFF-AC6E-961A00E00435}" type="presParOf" srcId="{8F0D47E4-07DA-404F-AD16-5F404CA70B6E}" destId="{4FF0C988-5D57-460A-B3A7-5BD19C81B43F}" srcOrd="1" destOrd="0" presId="urn:microsoft.com/office/officeart/2009/3/layout/StepUpProcess"/>
    <dgm:cxn modelId="{0C4E11D2-8B2F-4D1E-AE4C-CA7E6CEC7184}" type="presParOf" srcId="{4FF0C988-5D57-460A-B3A7-5BD19C81B43F}" destId="{3308D69C-FFFA-4818-AECB-9B26D305E3F9}" srcOrd="0" destOrd="0" presId="urn:microsoft.com/office/officeart/2009/3/layout/StepUpProcess"/>
    <dgm:cxn modelId="{15644F85-C30C-4AF6-A889-4F4F9C892493}" type="presParOf" srcId="{8F0D47E4-07DA-404F-AD16-5F404CA70B6E}" destId="{6954BD34-E493-474A-A05D-6E3A972DC000}" srcOrd="2" destOrd="0" presId="urn:microsoft.com/office/officeart/2009/3/layout/StepUpProcess"/>
    <dgm:cxn modelId="{2EBCC67C-5F3B-4291-BF11-D3B468715910}" type="presParOf" srcId="{6954BD34-E493-474A-A05D-6E3A972DC000}" destId="{C078C860-67D3-4FA3-91D3-8ED7E2092324}" srcOrd="0" destOrd="0" presId="urn:microsoft.com/office/officeart/2009/3/layout/StepUpProcess"/>
    <dgm:cxn modelId="{F47EAE9A-B623-41D1-93BD-63A6FFFDF411}" type="presParOf" srcId="{6954BD34-E493-474A-A05D-6E3A972DC000}" destId="{6CF528D7-DC15-4649-A687-7ED60F85BB3E}" srcOrd="1" destOrd="0" presId="urn:microsoft.com/office/officeart/2009/3/layout/StepUpProcess"/>
    <dgm:cxn modelId="{091EB1B4-31C6-4381-83A3-8E44D83F8428}" type="presParOf" srcId="{6954BD34-E493-474A-A05D-6E3A972DC000}" destId="{936EBA1F-48CF-4959-8160-ECC14168F1CE}" srcOrd="2" destOrd="0" presId="urn:microsoft.com/office/officeart/2009/3/layout/StepUpProcess"/>
    <dgm:cxn modelId="{3A62B9DD-4CF9-4E99-83BD-4FB9C9AE3039}" type="presParOf" srcId="{8F0D47E4-07DA-404F-AD16-5F404CA70B6E}" destId="{E073E5AE-AA35-4A49-91C0-8715490317BF}" srcOrd="3" destOrd="0" presId="urn:microsoft.com/office/officeart/2009/3/layout/StepUpProcess"/>
    <dgm:cxn modelId="{9B31AB7E-2167-44C2-9ACE-3C61C5102B2E}" type="presParOf" srcId="{E073E5AE-AA35-4A49-91C0-8715490317BF}" destId="{D08ECBE6-BBA5-4030-90DC-757AEDF5B6E6}" srcOrd="0" destOrd="0" presId="urn:microsoft.com/office/officeart/2009/3/layout/StepUpProcess"/>
    <dgm:cxn modelId="{0A6CC9A8-2443-4BDF-92B6-27AE32FEBAD9}" type="presParOf" srcId="{8F0D47E4-07DA-404F-AD16-5F404CA70B6E}" destId="{7EA7969B-4E0D-463B-9843-FDA13ADFCA17}" srcOrd="4" destOrd="0" presId="urn:microsoft.com/office/officeart/2009/3/layout/StepUpProcess"/>
    <dgm:cxn modelId="{58BDED2C-581B-4CA1-84E6-BA543567104A}" type="presParOf" srcId="{7EA7969B-4E0D-463B-9843-FDA13ADFCA17}" destId="{C2ACA43F-808C-4ED3-8764-BA2D165ECDDB}" srcOrd="0" destOrd="0" presId="urn:microsoft.com/office/officeart/2009/3/layout/StepUpProcess"/>
    <dgm:cxn modelId="{347BDBEE-17D8-4B5F-B394-A38EEA241F79}" type="presParOf" srcId="{7EA7969B-4E0D-463B-9843-FDA13ADFCA17}" destId="{6E3590E6-3D85-4BB1-AB83-B926167B96E7}" srcOrd="1" destOrd="0" presId="urn:microsoft.com/office/officeart/2009/3/layout/StepUpProcess"/>
    <dgm:cxn modelId="{2C24DB15-EAD4-4BD1-852A-FF2A2EF54D14}" type="presParOf" srcId="{7EA7969B-4E0D-463B-9843-FDA13ADFCA17}" destId="{C3A4F1A1-9D94-4E08-90EB-5BDF4D6213A7}" srcOrd="2" destOrd="0" presId="urn:microsoft.com/office/officeart/2009/3/layout/StepUpProcess"/>
    <dgm:cxn modelId="{AAE34FF7-A56C-4465-92BB-023D53808001}" type="presParOf" srcId="{8F0D47E4-07DA-404F-AD16-5F404CA70B6E}" destId="{BDC21650-4B5C-4FA9-B9D2-F04589C0F3C9}" srcOrd="5" destOrd="0" presId="urn:microsoft.com/office/officeart/2009/3/layout/StepUpProcess"/>
    <dgm:cxn modelId="{9E88E4FD-06E0-470A-B5CB-DC8166CBCB5F}" type="presParOf" srcId="{BDC21650-4B5C-4FA9-B9D2-F04589C0F3C9}" destId="{0CBF9629-7F7F-47CE-B741-6B8197B26757}" srcOrd="0" destOrd="0" presId="urn:microsoft.com/office/officeart/2009/3/layout/StepUpProcess"/>
    <dgm:cxn modelId="{F16A4D96-B73A-4396-8FBB-2E7C137040F3}" type="presParOf" srcId="{8F0D47E4-07DA-404F-AD16-5F404CA70B6E}" destId="{627EF1E7-D35B-4CC2-A428-EF4B57A21349}" srcOrd="6" destOrd="0" presId="urn:microsoft.com/office/officeart/2009/3/layout/StepUpProcess"/>
    <dgm:cxn modelId="{EC7C4EBF-78A6-411E-948C-FAB902270259}" type="presParOf" srcId="{627EF1E7-D35B-4CC2-A428-EF4B57A21349}" destId="{1575BDCA-92BF-4402-8978-D8278E345232}" srcOrd="0" destOrd="0" presId="urn:microsoft.com/office/officeart/2009/3/layout/StepUpProcess"/>
    <dgm:cxn modelId="{684656DA-0DD3-4525-9C40-3FEE571F8B7C}" type="presParOf" srcId="{627EF1E7-D35B-4CC2-A428-EF4B57A21349}" destId="{2130852D-C56C-4C88-872F-55969425CBE9}" srcOrd="1" destOrd="0" presId="urn:microsoft.com/office/officeart/2009/3/layout/StepUpProcess"/>
    <dgm:cxn modelId="{447A17AF-F1EE-4B93-B429-5559F3B38D26}" type="presParOf" srcId="{627EF1E7-D35B-4CC2-A428-EF4B57A21349}" destId="{353B8E4D-4D47-4A2B-9FB9-1071379B5565}" srcOrd="2" destOrd="0" presId="urn:microsoft.com/office/officeart/2009/3/layout/StepUpProcess"/>
    <dgm:cxn modelId="{4B165E99-7746-4A21-990F-98C2B001F1C5}" type="presParOf" srcId="{8F0D47E4-07DA-404F-AD16-5F404CA70B6E}" destId="{64142B72-66BF-4391-88F6-460427F06FAD}" srcOrd="7" destOrd="0" presId="urn:microsoft.com/office/officeart/2009/3/layout/StepUpProcess"/>
    <dgm:cxn modelId="{CDC61778-2226-4FF6-B2DC-71B9D6E4795D}" type="presParOf" srcId="{64142B72-66BF-4391-88F6-460427F06FAD}" destId="{5BB7E025-7CA8-4CEB-AEFF-EC8043A33487}" srcOrd="0" destOrd="0" presId="urn:microsoft.com/office/officeart/2009/3/layout/StepUpProcess"/>
    <dgm:cxn modelId="{BD446F54-EE85-4583-A161-A1FFE472C78D}" type="presParOf" srcId="{8F0D47E4-07DA-404F-AD16-5F404CA70B6E}" destId="{9C4063F7-0CC3-4338-9C1C-3622649C58B8}" srcOrd="8" destOrd="0" presId="urn:microsoft.com/office/officeart/2009/3/layout/StepUpProcess"/>
    <dgm:cxn modelId="{E8E147C0-6B54-422E-9E76-414289824CAB}" type="presParOf" srcId="{9C4063F7-0CC3-4338-9C1C-3622649C58B8}" destId="{87876E8C-E8DE-4FAF-B0E3-C6ADB54D0FF4}" srcOrd="0" destOrd="0" presId="urn:microsoft.com/office/officeart/2009/3/layout/StepUpProcess"/>
    <dgm:cxn modelId="{21A13F67-01FB-44BC-962F-C7386C6D0DE0}" type="presParOf" srcId="{9C4063F7-0CC3-4338-9C1C-3622649C58B8}" destId="{501F2A19-3B8C-4B5A-B23A-16736A832B5B}" srcOrd="1" destOrd="0" presId="urn:microsoft.com/office/officeart/2009/3/layout/StepUpProcess"/>
    <dgm:cxn modelId="{54DA7073-C46C-40FA-B47D-CCFCEE212AE3}" type="presParOf" srcId="{9C4063F7-0CC3-4338-9C1C-3622649C58B8}" destId="{790C5D48-11BE-4468-B9CB-24B4D4FA0A1C}" srcOrd="2" destOrd="0" presId="urn:microsoft.com/office/officeart/2009/3/layout/StepUpProcess"/>
    <dgm:cxn modelId="{0B6D6A88-1EC0-46CE-A08F-F8EFB1AB7BD0}" type="presParOf" srcId="{8F0D47E4-07DA-404F-AD16-5F404CA70B6E}" destId="{2D452500-D317-40C3-B586-AAD763B3B179}" srcOrd="9" destOrd="0" presId="urn:microsoft.com/office/officeart/2009/3/layout/StepUpProcess"/>
    <dgm:cxn modelId="{7A5A8835-5B25-47C8-BE70-787AD7A14BD1}" type="presParOf" srcId="{2D452500-D317-40C3-B586-AAD763B3B179}" destId="{E5AA6BE1-B856-45FA-8C6A-492F21C017FD}" srcOrd="0" destOrd="0" presId="urn:microsoft.com/office/officeart/2009/3/layout/StepUpProcess"/>
    <dgm:cxn modelId="{576D87D9-5F83-4E6D-AF30-465F78A4E840}" type="presParOf" srcId="{8F0D47E4-07DA-404F-AD16-5F404CA70B6E}" destId="{3AE1FC82-BD53-4083-9C2C-ED8A0EA04E1C}" srcOrd="10" destOrd="0" presId="urn:microsoft.com/office/officeart/2009/3/layout/StepUpProcess"/>
    <dgm:cxn modelId="{C14791E4-EA53-4F9C-ACD0-2E460FE0DDE5}" type="presParOf" srcId="{3AE1FC82-BD53-4083-9C2C-ED8A0EA04E1C}" destId="{0D1A2237-8CB6-46F0-A7EB-57E2C5D05550}" srcOrd="0" destOrd="0" presId="urn:microsoft.com/office/officeart/2009/3/layout/StepUpProcess"/>
    <dgm:cxn modelId="{A47DBB2C-D55E-4CA6-8892-5660389A837D}" type="presParOf" srcId="{3AE1FC82-BD53-4083-9C2C-ED8A0EA04E1C}" destId="{9843C3C6-F4A3-4FCB-8FA9-D848539A364D}" srcOrd="1" destOrd="0" presId="urn:microsoft.com/office/officeart/2009/3/layout/StepUpProcess"/>
    <dgm:cxn modelId="{F99F2B31-2EFF-4978-8CB0-8484C42D0A14}" type="presParOf" srcId="{3AE1FC82-BD53-4083-9C2C-ED8A0EA04E1C}" destId="{C37A3ED9-D0B2-4A59-872E-22062A206672}" srcOrd="2" destOrd="0" presId="urn:microsoft.com/office/officeart/2009/3/layout/StepUpProcess"/>
    <dgm:cxn modelId="{655647E3-83F6-47A6-875A-75D175E8BF81}" type="presParOf" srcId="{8F0D47E4-07DA-404F-AD16-5F404CA70B6E}" destId="{17D4ADA4-8954-4AFC-891A-5808D7946E63}" srcOrd="11" destOrd="0" presId="urn:microsoft.com/office/officeart/2009/3/layout/StepUpProcess"/>
    <dgm:cxn modelId="{1503E18E-1CF9-4557-A145-F594C708801C}" type="presParOf" srcId="{17D4ADA4-8954-4AFC-891A-5808D7946E63}" destId="{4C9C7731-6127-4AB8-8CA8-E8CD6A5E1ECA}" srcOrd="0" destOrd="0" presId="urn:microsoft.com/office/officeart/2009/3/layout/StepUpProcess"/>
    <dgm:cxn modelId="{D3DE51A1-F8EC-40E4-B268-F090DD33A4A2}" type="presParOf" srcId="{8F0D47E4-07DA-404F-AD16-5F404CA70B6E}" destId="{C5E84494-02EF-493E-A61F-D714A6418C4C}" srcOrd="12" destOrd="0" presId="urn:microsoft.com/office/officeart/2009/3/layout/StepUpProcess"/>
    <dgm:cxn modelId="{AE596781-CC25-49D1-B3E3-495E9EBD7C83}" type="presParOf" srcId="{C5E84494-02EF-493E-A61F-D714A6418C4C}" destId="{8F6CF589-C452-4EA3-A3C8-41D0628C197D}" srcOrd="0" destOrd="0" presId="urn:microsoft.com/office/officeart/2009/3/layout/StepUpProcess"/>
    <dgm:cxn modelId="{61457A78-D07A-4966-B8F6-AC5D9C4FF75A}" type="presParOf" srcId="{C5E84494-02EF-493E-A61F-D714A6418C4C}" destId="{A419D09A-37C8-4579-8A7F-392A351D3375}" srcOrd="1" destOrd="0" presId="urn:microsoft.com/office/officeart/2009/3/layout/StepUpProcess"/>
    <dgm:cxn modelId="{A308D708-0E11-4ABE-B152-4906BF123BC7}" type="presParOf" srcId="{C5E84494-02EF-493E-A61F-D714A6418C4C}" destId="{1B513CB1-97DE-4906-9186-2566D51F24F7}" srcOrd="2" destOrd="0" presId="urn:microsoft.com/office/officeart/2009/3/layout/StepUpProcess"/>
    <dgm:cxn modelId="{B6EA1AF3-273B-4EFF-86D9-144F16D06CF4}" type="presParOf" srcId="{8F0D47E4-07DA-404F-AD16-5F404CA70B6E}" destId="{DB8F74F6-21DF-4385-B63D-7EAC70D6ABA6}" srcOrd="13" destOrd="0" presId="urn:microsoft.com/office/officeart/2009/3/layout/StepUpProcess"/>
    <dgm:cxn modelId="{5984F90F-280E-4922-9E10-A0D43411B574}" type="presParOf" srcId="{DB8F74F6-21DF-4385-B63D-7EAC70D6ABA6}" destId="{79A60B9A-8621-4E70-86E7-2A138E712DC0}" srcOrd="0" destOrd="0" presId="urn:microsoft.com/office/officeart/2009/3/layout/StepUpProcess"/>
    <dgm:cxn modelId="{38BD9E97-0833-4B17-8344-ED532B4A1101}" type="presParOf" srcId="{8F0D47E4-07DA-404F-AD16-5F404CA70B6E}" destId="{D498A317-E331-41FC-BBC4-044AD36EE237}" srcOrd="14" destOrd="0" presId="urn:microsoft.com/office/officeart/2009/3/layout/StepUpProcess"/>
    <dgm:cxn modelId="{9A2073CA-0EC3-4542-BC4B-B65E3963ECE0}" type="presParOf" srcId="{D498A317-E331-41FC-BBC4-044AD36EE237}" destId="{CBF07DDF-082B-4317-99B6-17C53C008CF9}" srcOrd="0" destOrd="0" presId="urn:microsoft.com/office/officeart/2009/3/layout/StepUpProcess"/>
    <dgm:cxn modelId="{979AE483-C6E8-4730-BD0D-8CCD6CFBD136}" type="presParOf" srcId="{D498A317-E331-41FC-BBC4-044AD36EE237}" destId="{5F9E0DB0-AD11-463F-9303-AB6CAB7A1DFA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5CC6810-60EF-4CBD-9158-C4BDA19EED6C}" type="doc">
      <dgm:prSet loTypeId="urn:microsoft.com/office/officeart/2008/layout/VerticalAccentList" loCatId="list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endParaRPr lang="it-IT"/>
        </a:p>
      </dgm:t>
    </dgm:pt>
    <dgm:pt modelId="{B89F2C3E-C0DF-4A38-B931-2C51574C1AD2}">
      <dgm:prSet custT="1"/>
      <dgm:spPr/>
      <dgm:t>
        <a:bodyPr/>
        <a:lstStyle/>
        <a:p>
          <a:pPr rtl="0"/>
          <a:r>
            <a:rPr lang="it-IT" sz="1600" b="0" i="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------------------------------</a:t>
          </a:r>
          <a:endParaRPr lang="it-IT" sz="16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1DF638F-3009-4018-AF12-436198E9E4F8}" type="parTrans" cxnId="{89012375-DE6B-44C9-84B9-FBF73DC7FC7C}">
      <dgm:prSet/>
      <dgm:spPr/>
      <dgm:t>
        <a:bodyPr/>
        <a:lstStyle/>
        <a:p>
          <a:endParaRPr lang="it-IT" sz="160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AC3E930-8982-46E5-80C6-C58CEE7439EE}" type="sibTrans" cxnId="{89012375-DE6B-44C9-84B9-FBF73DC7FC7C}">
      <dgm:prSet/>
      <dgm:spPr/>
      <dgm:t>
        <a:bodyPr/>
        <a:lstStyle/>
        <a:p>
          <a:endParaRPr lang="it-IT" sz="160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3A351E9-72A5-451E-91B4-256D96C9A6B6}">
      <dgm:prSet custT="1"/>
      <dgm:spPr/>
      <dgm:t>
        <a:bodyPr/>
        <a:lstStyle/>
        <a:p>
          <a:pPr rtl="0"/>
          <a:r>
            <a:rPr lang="it-IT" sz="1600" b="0" i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------------------------------</a:t>
          </a:r>
          <a:endParaRPr lang="it-IT" sz="160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D46CB10-29BC-4600-B91A-FDAA964F1DB3}" type="parTrans" cxnId="{C9A19704-1BCB-480F-9FD8-79857DFFAF0E}">
      <dgm:prSet/>
      <dgm:spPr/>
      <dgm:t>
        <a:bodyPr/>
        <a:lstStyle/>
        <a:p>
          <a:endParaRPr lang="it-IT" sz="160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6AD5CF6-8248-451D-9A26-7BD8410DC682}" type="sibTrans" cxnId="{C9A19704-1BCB-480F-9FD8-79857DFFAF0E}">
      <dgm:prSet/>
      <dgm:spPr/>
      <dgm:t>
        <a:bodyPr/>
        <a:lstStyle/>
        <a:p>
          <a:endParaRPr lang="it-IT" sz="160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E5A859C-144B-4579-9669-A3A8FACFD54E}">
      <dgm:prSet custT="1"/>
      <dgm:spPr/>
      <dgm:t>
        <a:bodyPr/>
        <a:lstStyle/>
        <a:p>
          <a:pPr rtl="0"/>
          <a:r>
            <a:rPr lang="it-IT" sz="1600" b="0" i="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3: Realistico/Convenzionale</a:t>
          </a:r>
          <a:endParaRPr lang="it-IT" sz="16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20BACDFB-98B6-49AE-8AA4-FBCD486774EB}" type="parTrans" cxnId="{B762EC73-9F53-456E-8218-A39729C1B925}">
      <dgm:prSet/>
      <dgm:spPr/>
      <dgm:t>
        <a:bodyPr/>
        <a:lstStyle/>
        <a:p>
          <a:endParaRPr lang="it-IT" sz="160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726058C-4B7B-4E21-867F-B74853918AEB}" type="sibTrans" cxnId="{B762EC73-9F53-456E-8218-A39729C1B925}">
      <dgm:prSet/>
      <dgm:spPr/>
      <dgm:t>
        <a:bodyPr/>
        <a:lstStyle/>
        <a:p>
          <a:endParaRPr lang="it-IT" sz="160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0FF1E69-CE41-4C8C-9F53-71125AF32354}">
      <dgm:prSet custT="1"/>
      <dgm:spPr/>
      <dgm:t>
        <a:bodyPr/>
        <a:lstStyle/>
        <a:p>
          <a:pPr rtl="0"/>
          <a:r>
            <a:rPr lang="it-IT" sz="1600" b="0" i="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4: Sociale/Intraprendente</a:t>
          </a:r>
          <a:endParaRPr lang="it-IT" sz="16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DFB3D2D-D502-430F-8B88-B3713441B7F4}" type="parTrans" cxnId="{1BCCDE72-CFA0-444B-9A6E-8D05966E06B5}">
      <dgm:prSet/>
      <dgm:spPr/>
      <dgm:t>
        <a:bodyPr/>
        <a:lstStyle/>
        <a:p>
          <a:endParaRPr lang="it-IT" sz="160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A89E1A1-1A1D-482C-BA5E-EB7E8E14160F}" type="sibTrans" cxnId="{1BCCDE72-CFA0-444B-9A6E-8D05966E06B5}">
      <dgm:prSet/>
      <dgm:spPr/>
      <dgm:t>
        <a:bodyPr/>
        <a:lstStyle/>
        <a:p>
          <a:endParaRPr lang="it-IT" sz="160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119AA60-7BB3-462B-953E-F77E08C97DF4}">
      <dgm:prSet custT="1"/>
      <dgm:spPr/>
      <dgm:t>
        <a:bodyPr/>
        <a:lstStyle/>
        <a:p>
          <a:pPr rtl="0"/>
          <a:r>
            <a:rPr lang="it-IT" sz="1600" b="0" i="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5: Investigativo/Artistico</a:t>
          </a:r>
          <a:endParaRPr lang="it-IT" sz="16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6B8A423-4338-4C14-A570-4D6D06ED89DA}" type="parTrans" cxnId="{EC54464E-559D-410E-B231-8A20F87FEF4E}">
      <dgm:prSet/>
      <dgm:spPr/>
      <dgm:t>
        <a:bodyPr/>
        <a:lstStyle/>
        <a:p>
          <a:endParaRPr lang="it-IT" sz="160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E9A9474-0526-4E13-BCE4-04F6462917CB}" type="sibTrans" cxnId="{EC54464E-559D-410E-B231-8A20F87FEF4E}">
      <dgm:prSet/>
      <dgm:spPr/>
      <dgm:t>
        <a:bodyPr/>
        <a:lstStyle/>
        <a:p>
          <a:endParaRPr lang="it-IT" sz="160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DA53D7E-1CD1-4122-978C-9C302A7C9B8B}">
      <dgm:prSet custT="1"/>
      <dgm:spPr/>
      <dgm:t>
        <a:bodyPr/>
        <a:lstStyle/>
        <a:p>
          <a:pPr rtl="0"/>
          <a:r>
            <a:rPr lang="it-IT" sz="1600" b="0" i="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6: Convenzionale/Realistico</a:t>
          </a:r>
          <a:endParaRPr lang="it-IT" sz="16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3794EBD-385B-4B6E-82B1-FDBB7BF0EEDC}" type="parTrans" cxnId="{277854B0-6194-4168-81E2-9055E8D2C710}">
      <dgm:prSet/>
      <dgm:spPr/>
      <dgm:t>
        <a:bodyPr/>
        <a:lstStyle/>
        <a:p>
          <a:endParaRPr lang="it-IT" sz="160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FA30E6B-8E7D-4063-BC05-DCF343D600A4}" type="sibTrans" cxnId="{277854B0-6194-4168-81E2-9055E8D2C710}">
      <dgm:prSet/>
      <dgm:spPr/>
      <dgm:t>
        <a:bodyPr/>
        <a:lstStyle/>
        <a:p>
          <a:endParaRPr lang="it-IT" sz="160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29223B2A-E702-42F5-9D64-C5E928314932}">
      <dgm:prSet custT="1"/>
      <dgm:spPr/>
      <dgm:t>
        <a:bodyPr/>
        <a:lstStyle/>
        <a:p>
          <a:pPr rtl="0"/>
          <a:r>
            <a:rPr lang="it-IT" sz="1600" b="0" i="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7: Intraprendente/Sociale</a:t>
          </a:r>
          <a:endParaRPr lang="it-IT" sz="16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AE02165-4014-41EB-8ED5-892BCB12F032}" type="parTrans" cxnId="{2A1BFDBF-8321-4D37-9391-BC51E9E770F8}">
      <dgm:prSet/>
      <dgm:spPr/>
      <dgm:t>
        <a:bodyPr/>
        <a:lstStyle/>
        <a:p>
          <a:endParaRPr lang="it-IT" sz="160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C59DCBA-D485-4EC2-83F7-2FD58B1B2EFC}" type="sibTrans" cxnId="{2A1BFDBF-8321-4D37-9391-BC51E9E770F8}">
      <dgm:prSet/>
      <dgm:spPr/>
      <dgm:t>
        <a:bodyPr/>
        <a:lstStyle/>
        <a:p>
          <a:endParaRPr lang="it-IT" sz="160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ED6B904-D0C6-46DD-806B-E84262553EB5}">
      <dgm:prSet custT="1"/>
      <dgm:spPr/>
      <dgm:t>
        <a:bodyPr/>
        <a:lstStyle/>
        <a:p>
          <a:pPr rtl="0"/>
          <a:r>
            <a:rPr lang="it-IT" sz="1600" b="0" i="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8: Artistico/Investigativo</a:t>
          </a:r>
          <a:endParaRPr lang="it-IT" sz="16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D28A08A-0536-403E-A5B4-FB974E47E892}" type="parTrans" cxnId="{98920FCE-902E-425E-AFAD-EEAD2B1D55D6}">
      <dgm:prSet/>
      <dgm:spPr/>
      <dgm:t>
        <a:bodyPr/>
        <a:lstStyle/>
        <a:p>
          <a:endParaRPr lang="it-IT" sz="160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E034705-016B-49AA-994C-47426E573FCD}" type="sibTrans" cxnId="{98920FCE-902E-425E-AFAD-EEAD2B1D55D6}">
      <dgm:prSet/>
      <dgm:spPr/>
      <dgm:t>
        <a:bodyPr/>
        <a:lstStyle/>
        <a:p>
          <a:endParaRPr lang="it-IT" sz="160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CC2417AA-84B9-498B-B110-F6820B93271A}" type="pres">
      <dgm:prSet presAssocID="{B5CC6810-60EF-4CBD-9158-C4BDA19EED6C}" presName="Name0" presStyleCnt="0">
        <dgm:presLayoutVars>
          <dgm:chMax/>
          <dgm:chPref/>
          <dgm:dir/>
        </dgm:presLayoutVars>
      </dgm:prSet>
      <dgm:spPr/>
    </dgm:pt>
    <dgm:pt modelId="{1DB93FAF-436A-47BD-B2DD-5FD5CC0A3E76}" type="pres">
      <dgm:prSet presAssocID="{B89F2C3E-C0DF-4A38-B931-2C51574C1AD2}" presName="parenttextcomposite" presStyleCnt="0"/>
      <dgm:spPr/>
    </dgm:pt>
    <dgm:pt modelId="{E83AEA3C-D1EB-40E2-BDE6-3C511CF6789E}" type="pres">
      <dgm:prSet presAssocID="{B89F2C3E-C0DF-4A38-B931-2C51574C1AD2}" presName="parenttext" presStyleLbl="revTx" presStyleIdx="0" presStyleCnt="8">
        <dgm:presLayoutVars>
          <dgm:chMax/>
          <dgm:chPref val="2"/>
          <dgm:bulletEnabled val="1"/>
        </dgm:presLayoutVars>
      </dgm:prSet>
      <dgm:spPr/>
    </dgm:pt>
    <dgm:pt modelId="{BE06CA3C-F121-4D00-A75C-37924B4138C6}" type="pres">
      <dgm:prSet presAssocID="{B89F2C3E-C0DF-4A38-B931-2C51574C1AD2}" presName="parallelogramComposite" presStyleCnt="0"/>
      <dgm:spPr/>
    </dgm:pt>
    <dgm:pt modelId="{1B38A061-E6A0-4F24-AE2B-CAE601B755E5}" type="pres">
      <dgm:prSet presAssocID="{B89F2C3E-C0DF-4A38-B931-2C51574C1AD2}" presName="parallelogram1" presStyleLbl="alignNode1" presStyleIdx="0" presStyleCnt="56"/>
      <dgm:spPr/>
    </dgm:pt>
    <dgm:pt modelId="{6B422C2D-1C3B-4361-9E26-0F005CF87925}" type="pres">
      <dgm:prSet presAssocID="{B89F2C3E-C0DF-4A38-B931-2C51574C1AD2}" presName="parallelogram2" presStyleLbl="alignNode1" presStyleIdx="1" presStyleCnt="56"/>
      <dgm:spPr/>
    </dgm:pt>
    <dgm:pt modelId="{790BBB52-806B-4CAB-B988-F3B1778A7930}" type="pres">
      <dgm:prSet presAssocID="{B89F2C3E-C0DF-4A38-B931-2C51574C1AD2}" presName="parallelogram3" presStyleLbl="alignNode1" presStyleIdx="2" presStyleCnt="56"/>
      <dgm:spPr/>
    </dgm:pt>
    <dgm:pt modelId="{5D1E9DD3-B46B-4253-9DD6-893D9429C500}" type="pres">
      <dgm:prSet presAssocID="{B89F2C3E-C0DF-4A38-B931-2C51574C1AD2}" presName="parallelogram4" presStyleLbl="alignNode1" presStyleIdx="3" presStyleCnt="56"/>
      <dgm:spPr/>
    </dgm:pt>
    <dgm:pt modelId="{D50D2BE5-E73E-4216-B4C8-C73ADD229024}" type="pres">
      <dgm:prSet presAssocID="{B89F2C3E-C0DF-4A38-B931-2C51574C1AD2}" presName="parallelogram5" presStyleLbl="alignNode1" presStyleIdx="4" presStyleCnt="56"/>
      <dgm:spPr/>
    </dgm:pt>
    <dgm:pt modelId="{5E22DD11-B297-4FFE-905B-68148E2547C5}" type="pres">
      <dgm:prSet presAssocID="{B89F2C3E-C0DF-4A38-B931-2C51574C1AD2}" presName="parallelogram6" presStyleLbl="alignNode1" presStyleIdx="5" presStyleCnt="56"/>
      <dgm:spPr/>
    </dgm:pt>
    <dgm:pt modelId="{7153B5AF-B008-4454-9A89-D59F83D6F32B}" type="pres">
      <dgm:prSet presAssocID="{B89F2C3E-C0DF-4A38-B931-2C51574C1AD2}" presName="parallelogram7" presStyleLbl="alignNode1" presStyleIdx="6" presStyleCnt="56"/>
      <dgm:spPr/>
    </dgm:pt>
    <dgm:pt modelId="{4DEF4633-5D3B-4A60-A86A-A9806640CDC7}" type="pres">
      <dgm:prSet presAssocID="{6AC3E930-8982-46E5-80C6-C58CEE7439EE}" presName="sibTrans" presStyleCnt="0"/>
      <dgm:spPr/>
    </dgm:pt>
    <dgm:pt modelId="{C46FE928-8540-4E47-9E2D-2093A4DE2920}" type="pres">
      <dgm:prSet presAssocID="{53A351E9-72A5-451E-91B4-256D96C9A6B6}" presName="parenttextcomposite" presStyleCnt="0"/>
      <dgm:spPr/>
    </dgm:pt>
    <dgm:pt modelId="{A222061A-8760-42BC-97AF-9871C68891BD}" type="pres">
      <dgm:prSet presAssocID="{53A351E9-72A5-451E-91B4-256D96C9A6B6}" presName="parenttext" presStyleLbl="revTx" presStyleIdx="1" presStyleCnt="8">
        <dgm:presLayoutVars>
          <dgm:chMax/>
          <dgm:chPref val="2"/>
          <dgm:bulletEnabled val="1"/>
        </dgm:presLayoutVars>
      </dgm:prSet>
      <dgm:spPr/>
    </dgm:pt>
    <dgm:pt modelId="{BACF6D9D-290B-4316-A864-5A9135C16E25}" type="pres">
      <dgm:prSet presAssocID="{53A351E9-72A5-451E-91B4-256D96C9A6B6}" presName="parallelogramComposite" presStyleCnt="0"/>
      <dgm:spPr/>
    </dgm:pt>
    <dgm:pt modelId="{CB421894-79A9-42E2-BFD4-7D18EA6396AE}" type="pres">
      <dgm:prSet presAssocID="{53A351E9-72A5-451E-91B4-256D96C9A6B6}" presName="parallelogram1" presStyleLbl="alignNode1" presStyleIdx="7" presStyleCnt="56"/>
      <dgm:spPr/>
    </dgm:pt>
    <dgm:pt modelId="{333F3E48-C561-4AEC-9137-E9EDFCF0DAC8}" type="pres">
      <dgm:prSet presAssocID="{53A351E9-72A5-451E-91B4-256D96C9A6B6}" presName="parallelogram2" presStyleLbl="alignNode1" presStyleIdx="8" presStyleCnt="56"/>
      <dgm:spPr/>
    </dgm:pt>
    <dgm:pt modelId="{BADACE1B-C09C-4484-8915-28E468677C64}" type="pres">
      <dgm:prSet presAssocID="{53A351E9-72A5-451E-91B4-256D96C9A6B6}" presName="parallelogram3" presStyleLbl="alignNode1" presStyleIdx="9" presStyleCnt="56"/>
      <dgm:spPr/>
    </dgm:pt>
    <dgm:pt modelId="{DFDA40D2-D7CC-40C1-8B27-7C36A86317D8}" type="pres">
      <dgm:prSet presAssocID="{53A351E9-72A5-451E-91B4-256D96C9A6B6}" presName="parallelogram4" presStyleLbl="alignNode1" presStyleIdx="10" presStyleCnt="56"/>
      <dgm:spPr/>
    </dgm:pt>
    <dgm:pt modelId="{AF23DC57-FFE8-485D-82E1-8D39DB290EFF}" type="pres">
      <dgm:prSet presAssocID="{53A351E9-72A5-451E-91B4-256D96C9A6B6}" presName="parallelogram5" presStyleLbl="alignNode1" presStyleIdx="11" presStyleCnt="56"/>
      <dgm:spPr/>
    </dgm:pt>
    <dgm:pt modelId="{9813686A-6E2A-476E-AC76-78CD08BBEFB0}" type="pres">
      <dgm:prSet presAssocID="{53A351E9-72A5-451E-91B4-256D96C9A6B6}" presName="parallelogram6" presStyleLbl="alignNode1" presStyleIdx="12" presStyleCnt="56"/>
      <dgm:spPr/>
    </dgm:pt>
    <dgm:pt modelId="{B3994B08-1129-48C4-AED0-C62FFFDADA07}" type="pres">
      <dgm:prSet presAssocID="{53A351E9-72A5-451E-91B4-256D96C9A6B6}" presName="parallelogram7" presStyleLbl="alignNode1" presStyleIdx="13" presStyleCnt="56"/>
      <dgm:spPr/>
    </dgm:pt>
    <dgm:pt modelId="{5C0E7899-8115-41F6-A0D7-14A8A3458820}" type="pres">
      <dgm:prSet presAssocID="{66AD5CF6-8248-451D-9A26-7BD8410DC682}" presName="sibTrans" presStyleCnt="0"/>
      <dgm:spPr/>
    </dgm:pt>
    <dgm:pt modelId="{5E889F43-1C0E-4904-9496-2A64173B4238}" type="pres">
      <dgm:prSet presAssocID="{DE5A859C-144B-4579-9669-A3A8FACFD54E}" presName="parenttextcomposite" presStyleCnt="0"/>
      <dgm:spPr/>
    </dgm:pt>
    <dgm:pt modelId="{9087C5F1-7511-4F33-BB30-3873EFA3A442}" type="pres">
      <dgm:prSet presAssocID="{DE5A859C-144B-4579-9669-A3A8FACFD54E}" presName="parenttext" presStyleLbl="revTx" presStyleIdx="2" presStyleCnt="8">
        <dgm:presLayoutVars>
          <dgm:chMax/>
          <dgm:chPref val="2"/>
          <dgm:bulletEnabled val="1"/>
        </dgm:presLayoutVars>
      </dgm:prSet>
      <dgm:spPr/>
    </dgm:pt>
    <dgm:pt modelId="{9BF73841-914E-43A5-9513-5C2AB0B7A1E5}" type="pres">
      <dgm:prSet presAssocID="{DE5A859C-144B-4579-9669-A3A8FACFD54E}" presName="parallelogramComposite" presStyleCnt="0"/>
      <dgm:spPr/>
    </dgm:pt>
    <dgm:pt modelId="{28F6AAD4-016D-4336-BFEC-7D93D826C499}" type="pres">
      <dgm:prSet presAssocID="{DE5A859C-144B-4579-9669-A3A8FACFD54E}" presName="parallelogram1" presStyleLbl="alignNode1" presStyleIdx="14" presStyleCnt="56"/>
      <dgm:spPr/>
    </dgm:pt>
    <dgm:pt modelId="{8361EAB4-2BCB-4F37-9094-B04200E5DE36}" type="pres">
      <dgm:prSet presAssocID="{DE5A859C-144B-4579-9669-A3A8FACFD54E}" presName="parallelogram2" presStyleLbl="alignNode1" presStyleIdx="15" presStyleCnt="56"/>
      <dgm:spPr/>
    </dgm:pt>
    <dgm:pt modelId="{682FE728-5551-484F-AABA-14DABAC511D8}" type="pres">
      <dgm:prSet presAssocID="{DE5A859C-144B-4579-9669-A3A8FACFD54E}" presName="parallelogram3" presStyleLbl="alignNode1" presStyleIdx="16" presStyleCnt="56"/>
      <dgm:spPr/>
    </dgm:pt>
    <dgm:pt modelId="{24D6AFAA-5E7E-4599-A0E2-ADDF23D57FF8}" type="pres">
      <dgm:prSet presAssocID="{DE5A859C-144B-4579-9669-A3A8FACFD54E}" presName="parallelogram4" presStyleLbl="alignNode1" presStyleIdx="17" presStyleCnt="56"/>
      <dgm:spPr/>
    </dgm:pt>
    <dgm:pt modelId="{F26C4135-F2EA-4A0F-8906-1F3FDEB7DDCE}" type="pres">
      <dgm:prSet presAssocID="{DE5A859C-144B-4579-9669-A3A8FACFD54E}" presName="parallelogram5" presStyleLbl="alignNode1" presStyleIdx="18" presStyleCnt="56"/>
      <dgm:spPr/>
    </dgm:pt>
    <dgm:pt modelId="{4CF9775E-6B2E-47E9-B625-963AF6F0AEE8}" type="pres">
      <dgm:prSet presAssocID="{DE5A859C-144B-4579-9669-A3A8FACFD54E}" presName="parallelogram6" presStyleLbl="alignNode1" presStyleIdx="19" presStyleCnt="56"/>
      <dgm:spPr/>
    </dgm:pt>
    <dgm:pt modelId="{85017F5B-DF4B-47FC-9500-E837C86C8795}" type="pres">
      <dgm:prSet presAssocID="{DE5A859C-144B-4579-9669-A3A8FACFD54E}" presName="parallelogram7" presStyleLbl="alignNode1" presStyleIdx="20" presStyleCnt="56"/>
      <dgm:spPr/>
    </dgm:pt>
    <dgm:pt modelId="{DBFE746E-29A5-4975-8B22-B386B29402E4}" type="pres">
      <dgm:prSet presAssocID="{6726058C-4B7B-4E21-867F-B74853918AEB}" presName="sibTrans" presStyleCnt="0"/>
      <dgm:spPr/>
    </dgm:pt>
    <dgm:pt modelId="{7BF1CC6F-192C-4BE0-818B-BB7A884FF7D3}" type="pres">
      <dgm:prSet presAssocID="{10FF1E69-CE41-4C8C-9F53-71125AF32354}" presName="parenttextcomposite" presStyleCnt="0"/>
      <dgm:spPr/>
    </dgm:pt>
    <dgm:pt modelId="{93D88695-1C81-42D3-ABCE-1E10BB47A17E}" type="pres">
      <dgm:prSet presAssocID="{10FF1E69-CE41-4C8C-9F53-71125AF32354}" presName="parenttext" presStyleLbl="revTx" presStyleIdx="3" presStyleCnt="8">
        <dgm:presLayoutVars>
          <dgm:chMax/>
          <dgm:chPref val="2"/>
          <dgm:bulletEnabled val="1"/>
        </dgm:presLayoutVars>
      </dgm:prSet>
      <dgm:spPr/>
    </dgm:pt>
    <dgm:pt modelId="{ACF63FE2-207A-4A7E-B0AC-E49054F8244F}" type="pres">
      <dgm:prSet presAssocID="{10FF1E69-CE41-4C8C-9F53-71125AF32354}" presName="parallelogramComposite" presStyleCnt="0"/>
      <dgm:spPr/>
    </dgm:pt>
    <dgm:pt modelId="{4389D568-1BDD-461D-AAF0-2071493EC465}" type="pres">
      <dgm:prSet presAssocID="{10FF1E69-CE41-4C8C-9F53-71125AF32354}" presName="parallelogram1" presStyleLbl="alignNode1" presStyleIdx="21" presStyleCnt="56"/>
      <dgm:spPr/>
    </dgm:pt>
    <dgm:pt modelId="{A182EDF3-3FF3-403F-B15C-0251676B7A59}" type="pres">
      <dgm:prSet presAssocID="{10FF1E69-CE41-4C8C-9F53-71125AF32354}" presName="parallelogram2" presStyleLbl="alignNode1" presStyleIdx="22" presStyleCnt="56"/>
      <dgm:spPr/>
    </dgm:pt>
    <dgm:pt modelId="{498D209E-465C-49F2-8A56-F90E324479A0}" type="pres">
      <dgm:prSet presAssocID="{10FF1E69-CE41-4C8C-9F53-71125AF32354}" presName="parallelogram3" presStyleLbl="alignNode1" presStyleIdx="23" presStyleCnt="56"/>
      <dgm:spPr/>
    </dgm:pt>
    <dgm:pt modelId="{A1FDBCB8-52E4-484C-9AFB-F1A861389191}" type="pres">
      <dgm:prSet presAssocID="{10FF1E69-CE41-4C8C-9F53-71125AF32354}" presName="parallelogram4" presStyleLbl="alignNode1" presStyleIdx="24" presStyleCnt="56"/>
      <dgm:spPr/>
    </dgm:pt>
    <dgm:pt modelId="{30AA349E-3E64-43CA-8C09-6C273DF43E37}" type="pres">
      <dgm:prSet presAssocID="{10FF1E69-CE41-4C8C-9F53-71125AF32354}" presName="parallelogram5" presStyleLbl="alignNode1" presStyleIdx="25" presStyleCnt="56"/>
      <dgm:spPr/>
    </dgm:pt>
    <dgm:pt modelId="{5D7FF8E3-C095-471F-B593-C993C992FCAA}" type="pres">
      <dgm:prSet presAssocID="{10FF1E69-CE41-4C8C-9F53-71125AF32354}" presName="parallelogram6" presStyleLbl="alignNode1" presStyleIdx="26" presStyleCnt="56"/>
      <dgm:spPr/>
    </dgm:pt>
    <dgm:pt modelId="{63D35160-1729-48FD-AA02-7AFEB22EA7BB}" type="pres">
      <dgm:prSet presAssocID="{10FF1E69-CE41-4C8C-9F53-71125AF32354}" presName="parallelogram7" presStyleLbl="alignNode1" presStyleIdx="27" presStyleCnt="56"/>
      <dgm:spPr/>
    </dgm:pt>
    <dgm:pt modelId="{FE3F49E8-22C4-4B7A-B9BC-5DCBD979DFF3}" type="pres">
      <dgm:prSet presAssocID="{8A89E1A1-1A1D-482C-BA5E-EB7E8E14160F}" presName="sibTrans" presStyleCnt="0"/>
      <dgm:spPr/>
    </dgm:pt>
    <dgm:pt modelId="{A8D12FA8-9A7C-4A6E-895B-44F21B9CFBD5}" type="pres">
      <dgm:prSet presAssocID="{F119AA60-7BB3-462B-953E-F77E08C97DF4}" presName="parenttextcomposite" presStyleCnt="0"/>
      <dgm:spPr/>
    </dgm:pt>
    <dgm:pt modelId="{F655D606-94F0-4A97-9502-32C566236048}" type="pres">
      <dgm:prSet presAssocID="{F119AA60-7BB3-462B-953E-F77E08C97DF4}" presName="parenttext" presStyleLbl="revTx" presStyleIdx="4" presStyleCnt="8">
        <dgm:presLayoutVars>
          <dgm:chMax/>
          <dgm:chPref val="2"/>
          <dgm:bulletEnabled val="1"/>
        </dgm:presLayoutVars>
      </dgm:prSet>
      <dgm:spPr/>
    </dgm:pt>
    <dgm:pt modelId="{339C9806-DB6C-4BF9-9394-10C94DD2B64F}" type="pres">
      <dgm:prSet presAssocID="{F119AA60-7BB3-462B-953E-F77E08C97DF4}" presName="parallelogramComposite" presStyleCnt="0"/>
      <dgm:spPr/>
    </dgm:pt>
    <dgm:pt modelId="{B1693F99-D220-4060-B391-8F4BB429F6A4}" type="pres">
      <dgm:prSet presAssocID="{F119AA60-7BB3-462B-953E-F77E08C97DF4}" presName="parallelogram1" presStyleLbl="alignNode1" presStyleIdx="28" presStyleCnt="56"/>
      <dgm:spPr/>
    </dgm:pt>
    <dgm:pt modelId="{692BBEAD-8E6D-455D-A457-6212D8ED2070}" type="pres">
      <dgm:prSet presAssocID="{F119AA60-7BB3-462B-953E-F77E08C97DF4}" presName="parallelogram2" presStyleLbl="alignNode1" presStyleIdx="29" presStyleCnt="56"/>
      <dgm:spPr/>
    </dgm:pt>
    <dgm:pt modelId="{F461EB39-E1C0-4FBF-9087-111E6E5E6142}" type="pres">
      <dgm:prSet presAssocID="{F119AA60-7BB3-462B-953E-F77E08C97DF4}" presName="parallelogram3" presStyleLbl="alignNode1" presStyleIdx="30" presStyleCnt="56"/>
      <dgm:spPr/>
    </dgm:pt>
    <dgm:pt modelId="{368A8F3D-1C9E-477A-A05B-EE62127328F8}" type="pres">
      <dgm:prSet presAssocID="{F119AA60-7BB3-462B-953E-F77E08C97DF4}" presName="parallelogram4" presStyleLbl="alignNode1" presStyleIdx="31" presStyleCnt="56"/>
      <dgm:spPr/>
    </dgm:pt>
    <dgm:pt modelId="{32BA81F4-BE85-493F-A958-D0BD77D5F559}" type="pres">
      <dgm:prSet presAssocID="{F119AA60-7BB3-462B-953E-F77E08C97DF4}" presName="parallelogram5" presStyleLbl="alignNode1" presStyleIdx="32" presStyleCnt="56"/>
      <dgm:spPr/>
    </dgm:pt>
    <dgm:pt modelId="{D2C41808-09A5-48E3-9562-405E06BC5BD6}" type="pres">
      <dgm:prSet presAssocID="{F119AA60-7BB3-462B-953E-F77E08C97DF4}" presName="parallelogram6" presStyleLbl="alignNode1" presStyleIdx="33" presStyleCnt="56"/>
      <dgm:spPr/>
    </dgm:pt>
    <dgm:pt modelId="{630594C8-0DEC-49C0-B9C1-F77BD3D1ADCF}" type="pres">
      <dgm:prSet presAssocID="{F119AA60-7BB3-462B-953E-F77E08C97DF4}" presName="parallelogram7" presStyleLbl="alignNode1" presStyleIdx="34" presStyleCnt="56"/>
      <dgm:spPr/>
    </dgm:pt>
    <dgm:pt modelId="{9176281E-F798-47F4-B431-35E81B3E1BE3}" type="pres">
      <dgm:prSet presAssocID="{7E9A9474-0526-4E13-BCE4-04F6462917CB}" presName="sibTrans" presStyleCnt="0"/>
      <dgm:spPr/>
    </dgm:pt>
    <dgm:pt modelId="{9A4C85E3-2ED6-4575-BDE9-06B576901376}" type="pres">
      <dgm:prSet presAssocID="{5DA53D7E-1CD1-4122-978C-9C302A7C9B8B}" presName="parenttextcomposite" presStyleCnt="0"/>
      <dgm:spPr/>
    </dgm:pt>
    <dgm:pt modelId="{B2B50D0E-A6D3-49BB-A80E-765A7E55DFEA}" type="pres">
      <dgm:prSet presAssocID="{5DA53D7E-1CD1-4122-978C-9C302A7C9B8B}" presName="parenttext" presStyleLbl="revTx" presStyleIdx="5" presStyleCnt="8">
        <dgm:presLayoutVars>
          <dgm:chMax/>
          <dgm:chPref val="2"/>
          <dgm:bulletEnabled val="1"/>
        </dgm:presLayoutVars>
      </dgm:prSet>
      <dgm:spPr/>
    </dgm:pt>
    <dgm:pt modelId="{94728BD2-A5E7-4E3F-B98C-3EBBBBF63CB4}" type="pres">
      <dgm:prSet presAssocID="{5DA53D7E-1CD1-4122-978C-9C302A7C9B8B}" presName="parallelogramComposite" presStyleCnt="0"/>
      <dgm:spPr/>
    </dgm:pt>
    <dgm:pt modelId="{1291F1DF-1DA3-49AA-94DB-78DCD55076F2}" type="pres">
      <dgm:prSet presAssocID="{5DA53D7E-1CD1-4122-978C-9C302A7C9B8B}" presName="parallelogram1" presStyleLbl="alignNode1" presStyleIdx="35" presStyleCnt="56"/>
      <dgm:spPr/>
    </dgm:pt>
    <dgm:pt modelId="{0DF05F03-615C-4BD7-9C4D-4B16F4F35736}" type="pres">
      <dgm:prSet presAssocID="{5DA53D7E-1CD1-4122-978C-9C302A7C9B8B}" presName="parallelogram2" presStyleLbl="alignNode1" presStyleIdx="36" presStyleCnt="56"/>
      <dgm:spPr/>
    </dgm:pt>
    <dgm:pt modelId="{114B4D95-C2DD-48E2-B6D0-82EBDAB12BC1}" type="pres">
      <dgm:prSet presAssocID="{5DA53D7E-1CD1-4122-978C-9C302A7C9B8B}" presName="parallelogram3" presStyleLbl="alignNode1" presStyleIdx="37" presStyleCnt="56"/>
      <dgm:spPr/>
    </dgm:pt>
    <dgm:pt modelId="{A4BC5553-1654-42E9-8230-4C4BE8F5D4BF}" type="pres">
      <dgm:prSet presAssocID="{5DA53D7E-1CD1-4122-978C-9C302A7C9B8B}" presName="parallelogram4" presStyleLbl="alignNode1" presStyleIdx="38" presStyleCnt="56"/>
      <dgm:spPr/>
    </dgm:pt>
    <dgm:pt modelId="{A0CB210E-41AB-40C2-814E-30CDCD9FA925}" type="pres">
      <dgm:prSet presAssocID="{5DA53D7E-1CD1-4122-978C-9C302A7C9B8B}" presName="parallelogram5" presStyleLbl="alignNode1" presStyleIdx="39" presStyleCnt="56"/>
      <dgm:spPr/>
    </dgm:pt>
    <dgm:pt modelId="{97E283C3-AAEF-47F7-BBFE-239D1DAFD853}" type="pres">
      <dgm:prSet presAssocID="{5DA53D7E-1CD1-4122-978C-9C302A7C9B8B}" presName="parallelogram6" presStyleLbl="alignNode1" presStyleIdx="40" presStyleCnt="56"/>
      <dgm:spPr/>
    </dgm:pt>
    <dgm:pt modelId="{73D90618-DABB-4FAE-9FEE-D596505DA803}" type="pres">
      <dgm:prSet presAssocID="{5DA53D7E-1CD1-4122-978C-9C302A7C9B8B}" presName="parallelogram7" presStyleLbl="alignNode1" presStyleIdx="41" presStyleCnt="56"/>
      <dgm:spPr/>
    </dgm:pt>
    <dgm:pt modelId="{D60B19EE-791D-4F97-8CFB-DC0A690897DF}" type="pres">
      <dgm:prSet presAssocID="{EFA30E6B-8E7D-4063-BC05-DCF343D600A4}" presName="sibTrans" presStyleCnt="0"/>
      <dgm:spPr/>
    </dgm:pt>
    <dgm:pt modelId="{23D5D419-10DA-4028-A5C1-44C6D25EC258}" type="pres">
      <dgm:prSet presAssocID="{29223B2A-E702-42F5-9D64-C5E928314932}" presName="parenttextcomposite" presStyleCnt="0"/>
      <dgm:spPr/>
    </dgm:pt>
    <dgm:pt modelId="{055221C1-15AD-4D8A-9920-68DCEE4D1501}" type="pres">
      <dgm:prSet presAssocID="{29223B2A-E702-42F5-9D64-C5E928314932}" presName="parenttext" presStyleLbl="revTx" presStyleIdx="6" presStyleCnt="8">
        <dgm:presLayoutVars>
          <dgm:chMax/>
          <dgm:chPref val="2"/>
          <dgm:bulletEnabled val="1"/>
        </dgm:presLayoutVars>
      </dgm:prSet>
      <dgm:spPr/>
    </dgm:pt>
    <dgm:pt modelId="{EA151C62-1A62-4A05-AC50-E0AE902EF31D}" type="pres">
      <dgm:prSet presAssocID="{29223B2A-E702-42F5-9D64-C5E928314932}" presName="parallelogramComposite" presStyleCnt="0"/>
      <dgm:spPr/>
    </dgm:pt>
    <dgm:pt modelId="{FCB0D8A4-D7FC-4372-8161-A504B07823D0}" type="pres">
      <dgm:prSet presAssocID="{29223B2A-E702-42F5-9D64-C5E928314932}" presName="parallelogram1" presStyleLbl="alignNode1" presStyleIdx="42" presStyleCnt="56"/>
      <dgm:spPr/>
    </dgm:pt>
    <dgm:pt modelId="{0721D213-15EE-4C38-9DEB-E8B87B7F2580}" type="pres">
      <dgm:prSet presAssocID="{29223B2A-E702-42F5-9D64-C5E928314932}" presName="parallelogram2" presStyleLbl="alignNode1" presStyleIdx="43" presStyleCnt="56"/>
      <dgm:spPr/>
    </dgm:pt>
    <dgm:pt modelId="{0D49E69E-D5F2-4972-99B7-FDFE50AEFA7F}" type="pres">
      <dgm:prSet presAssocID="{29223B2A-E702-42F5-9D64-C5E928314932}" presName="parallelogram3" presStyleLbl="alignNode1" presStyleIdx="44" presStyleCnt="56"/>
      <dgm:spPr/>
    </dgm:pt>
    <dgm:pt modelId="{C6B5C3EA-D796-48B7-B045-EFB5DF77887B}" type="pres">
      <dgm:prSet presAssocID="{29223B2A-E702-42F5-9D64-C5E928314932}" presName="parallelogram4" presStyleLbl="alignNode1" presStyleIdx="45" presStyleCnt="56"/>
      <dgm:spPr/>
    </dgm:pt>
    <dgm:pt modelId="{F5F704E8-26FC-4FD9-B22A-C55BB5555C49}" type="pres">
      <dgm:prSet presAssocID="{29223B2A-E702-42F5-9D64-C5E928314932}" presName="parallelogram5" presStyleLbl="alignNode1" presStyleIdx="46" presStyleCnt="56"/>
      <dgm:spPr/>
    </dgm:pt>
    <dgm:pt modelId="{DA5C03AC-E960-481E-9355-912656A53AF1}" type="pres">
      <dgm:prSet presAssocID="{29223B2A-E702-42F5-9D64-C5E928314932}" presName="parallelogram6" presStyleLbl="alignNode1" presStyleIdx="47" presStyleCnt="56"/>
      <dgm:spPr/>
    </dgm:pt>
    <dgm:pt modelId="{A2780427-F98F-45EB-A458-83889E9A82D4}" type="pres">
      <dgm:prSet presAssocID="{29223B2A-E702-42F5-9D64-C5E928314932}" presName="parallelogram7" presStyleLbl="alignNode1" presStyleIdx="48" presStyleCnt="56"/>
      <dgm:spPr/>
    </dgm:pt>
    <dgm:pt modelId="{AE7975B8-7D5F-4BAA-9CEC-FA524BBB3759}" type="pres">
      <dgm:prSet presAssocID="{BC59DCBA-D485-4EC2-83F7-2FD58B1B2EFC}" presName="sibTrans" presStyleCnt="0"/>
      <dgm:spPr/>
    </dgm:pt>
    <dgm:pt modelId="{6DC5364A-F327-4D23-935F-0A0985721D12}" type="pres">
      <dgm:prSet presAssocID="{BED6B904-D0C6-46DD-806B-E84262553EB5}" presName="parenttextcomposite" presStyleCnt="0"/>
      <dgm:spPr/>
    </dgm:pt>
    <dgm:pt modelId="{80BB3947-F61F-4EC1-9A8C-9EB3E47250AE}" type="pres">
      <dgm:prSet presAssocID="{BED6B904-D0C6-46DD-806B-E84262553EB5}" presName="parenttext" presStyleLbl="revTx" presStyleIdx="7" presStyleCnt="8">
        <dgm:presLayoutVars>
          <dgm:chMax/>
          <dgm:chPref val="2"/>
          <dgm:bulletEnabled val="1"/>
        </dgm:presLayoutVars>
      </dgm:prSet>
      <dgm:spPr/>
    </dgm:pt>
    <dgm:pt modelId="{38543A43-D438-42C8-8A47-CC96F18323E7}" type="pres">
      <dgm:prSet presAssocID="{BED6B904-D0C6-46DD-806B-E84262553EB5}" presName="parallelogramComposite" presStyleCnt="0"/>
      <dgm:spPr/>
    </dgm:pt>
    <dgm:pt modelId="{4C228139-C1A5-44CA-A820-D415343DBE97}" type="pres">
      <dgm:prSet presAssocID="{BED6B904-D0C6-46DD-806B-E84262553EB5}" presName="parallelogram1" presStyleLbl="alignNode1" presStyleIdx="49" presStyleCnt="56"/>
      <dgm:spPr/>
    </dgm:pt>
    <dgm:pt modelId="{D1AD1E53-122C-43AC-B680-6D6E2063A266}" type="pres">
      <dgm:prSet presAssocID="{BED6B904-D0C6-46DD-806B-E84262553EB5}" presName="parallelogram2" presStyleLbl="alignNode1" presStyleIdx="50" presStyleCnt="56"/>
      <dgm:spPr/>
    </dgm:pt>
    <dgm:pt modelId="{8420339D-B780-4EF7-AE8B-19A7CAB849A1}" type="pres">
      <dgm:prSet presAssocID="{BED6B904-D0C6-46DD-806B-E84262553EB5}" presName="parallelogram3" presStyleLbl="alignNode1" presStyleIdx="51" presStyleCnt="56"/>
      <dgm:spPr/>
    </dgm:pt>
    <dgm:pt modelId="{E299205A-E962-4646-8D78-8848619CCA13}" type="pres">
      <dgm:prSet presAssocID="{BED6B904-D0C6-46DD-806B-E84262553EB5}" presName="parallelogram4" presStyleLbl="alignNode1" presStyleIdx="52" presStyleCnt="56"/>
      <dgm:spPr/>
    </dgm:pt>
    <dgm:pt modelId="{48BDF980-0CEC-442B-BF62-FBFC66B040DA}" type="pres">
      <dgm:prSet presAssocID="{BED6B904-D0C6-46DD-806B-E84262553EB5}" presName="parallelogram5" presStyleLbl="alignNode1" presStyleIdx="53" presStyleCnt="56"/>
      <dgm:spPr/>
    </dgm:pt>
    <dgm:pt modelId="{3A687FF1-8C44-40E2-BFE9-B0B8EA32728A}" type="pres">
      <dgm:prSet presAssocID="{BED6B904-D0C6-46DD-806B-E84262553EB5}" presName="parallelogram6" presStyleLbl="alignNode1" presStyleIdx="54" presStyleCnt="56"/>
      <dgm:spPr/>
    </dgm:pt>
    <dgm:pt modelId="{78A5D604-46D3-46F8-ABE1-E024F1D00C5F}" type="pres">
      <dgm:prSet presAssocID="{BED6B904-D0C6-46DD-806B-E84262553EB5}" presName="parallelogram7" presStyleLbl="alignNode1" presStyleIdx="55" presStyleCnt="56"/>
      <dgm:spPr/>
    </dgm:pt>
  </dgm:ptLst>
  <dgm:cxnLst>
    <dgm:cxn modelId="{C9A19704-1BCB-480F-9FD8-79857DFFAF0E}" srcId="{B5CC6810-60EF-4CBD-9158-C4BDA19EED6C}" destId="{53A351E9-72A5-451E-91B4-256D96C9A6B6}" srcOrd="1" destOrd="0" parTransId="{BD46CB10-29BC-4600-B91A-FDAA964F1DB3}" sibTransId="{66AD5CF6-8248-451D-9A26-7BD8410DC682}"/>
    <dgm:cxn modelId="{72929608-BE20-4965-A8DF-404A429E8A58}" type="presOf" srcId="{B5CC6810-60EF-4CBD-9158-C4BDA19EED6C}" destId="{CC2417AA-84B9-498B-B110-F6820B93271A}" srcOrd="0" destOrd="0" presId="urn:microsoft.com/office/officeart/2008/layout/VerticalAccentList"/>
    <dgm:cxn modelId="{DC447F39-AEBC-4E22-A512-A7F1430B62EE}" type="presOf" srcId="{53A351E9-72A5-451E-91B4-256D96C9A6B6}" destId="{A222061A-8760-42BC-97AF-9871C68891BD}" srcOrd="0" destOrd="0" presId="urn:microsoft.com/office/officeart/2008/layout/VerticalAccentList"/>
    <dgm:cxn modelId="{74982069-8E1F-4B9C-BE1C-AE98DC8F2FB0}" type="presOf" srcId="{5DA53D7E-1CD1-4122-978C-9C302A7C9B8B}" destId="{B2B50D0E-A6D3-49BB-A80E-765A7E55DFEA}" srcOrd="0" destOrd="0" presId="urn:microsoft.com/office/officeart/2008/layout/VerticalAccentList"/>
    <dgm:cxn modelId="{EC54464E-559D-410E-B231-8A20F87FEF4E}" srcId="{B5CC6810-60EF-4CBD-9158-C4BDA19EED6C}" destId="{F119AA60-7BB3-462B-953E-F77E08C97DF4}" srcOrd="4" destOrd="0" parTransId="{56B8A423-4338-4C14-A570-4D6D06ED89DA}" sibTransId="{7E9A9474-0526-4E13-BCE4-04F6462917CB}"/>
    <dgm:cxn modelId="{93C2F26F-A422-42D1-BA57-7DDD523B6B15}" type="presOf" srcId="{10FF1E69-CE41-4C8C-9F53-71125AF32354}" destId="{93D88695-1C81-42D3-ABCE-1E10BB47A17E}" srcOrd="0" destOrd="0" presId="urn:microsoft.com/office/officeart/2008/layout/VerticalAccentList"/>
    <dgm:cxn modelId="{1BCCDE72-CFA0-444B-9A6E-8D05966E06B5}" srcId="{B5CC6810-60EF-4CBD-9158-C4BDA19EED6C}" destId="{10FF1E69-CE41-4C8C-9F53-71125AF32354}" srcOrd="3" destOrd="0" parTransId="{0DFB3D2D-D502-430F-8B88-B3713441B7F4}" sibTransId="{8A89E1A1-1A1D-482C-BA5E-EB7E8E14160F}"/>
    <dgm:cxn modelId="{BE29E252-71B3-43C4-8777-BAF346B38F0F}" type="presOf" srcId="{DE5A859C-144B-4579-9669-A3A8FACFD54E}" destId="{9087C5F1-7511-4F33-BB30-3873EFA3A442}" srcOrd="0" destOrd="0" presId="urn:microsoft.com/office/officeart/2008/layout/VerticalAccentList"/>
    <dgm:cxn modelId="{B762EC73-9F53-456E-8218-A39729C1B925}" srcId="{B5CC6810-60EF-4CBD-9158-C4BDA19EED6C}" destId="{DE5A859C-144B-4579-9669-A3A8FACFD54E}" srcOrd="2" destOrd="0" parTransId="{20BACDFB-98B6-49AE-8AA4-FBCD486774EB}" sibTransId="{6726058C-4B7B-4E21-867F-B74853918AEB}"/>
    <dgm:cxn modelId="{89012375-DE6B-44C9-84B9-FBF73DC7FC7C}" srcId="{B5CC6810-60EF-4CBD-9158-C4BDA19EED6C}" destId="{B89F2C3E-C0DF-4A38-B931-2C51574C1AD2}" srcOrd="0" destOrd="0" parTransId="{61DF638F-3009-4018-AF12-436198E9E4F8}" sibTransId="{6AC3E930-8982-46E5-80C6-C58CEE7439EE}"/>
    <dgm:cxn modelId="{E7B3787C-3B86-4EE9-81D4-41E93701C605}" type="presOf" srcId="{B89F2C3E-C0DF-4A38-B931-2C51574C1AD2}" destId="{E83AEA3C-D1EB-40E2-BDE6-3C511CF6789E}" srcOrd="0" destOrd="0" presId="urn:microsoft.com/office/officeart/2008/layout/VerticalAccentList"/>
    <dgm:cxn modelId="{077CF4A9-A413-4380-BA64-F18990601D83}" type="presOf" srcId="{29223B2A-E702-42F5-9D64-C5E928314932}" destId="{055221C1-15AD-4D8A-9920-68DCEE4D1501}" srcOrd="0" destOrd="0" presId="urn:microsoft.com/office/officeart/2008/layout/VerticalAccentList"/>
    <dgm:cxn modelId="{277854B0-6194-4168-81E2-9055E8D2C710}" srcId="{B5CC6810-60EF-4CBD-9158-C4BDA19EED6C}" destId="{5DA53D7E-1CD1-4122-978C-9C302A7C9B8B}" srcOrd="5" destOrd="0" parTransId="{B3794EBD-385B-4B6E-82B1-FDBB7BF0EEDC}" sibTransId="{EFA30E6B-8E7D-4063-BC05-DCF343D600A4}"/>
    <dgm:cxn modelId="{F2DD86BE-DBE9-4D19-8025-B0DEAE4303EF}" type="presOf" srcId="{BED6B904-D0C6-46DD-806B-E84262553EB5}" destId="{80BB3947-F61F-4EC1-9A8C-9EB3E47250AE}" srcOrd="0" destOrd="0" presId="urn:microsoft.com/office/officeart/2008/layout/VerticalAccentList"/>
    <dgm:cxn modelId="{2A1BFDBF-8321-4D37-9391-BC51E9E770F8}" srcId="{B5CC6810-60EF-4CBD-9158-C4BDA19EED6C}" destId="{29223B2A-E702-42F5-9D64-C5E928314932}" srcOrd="6" destOrd="0" parTransId="{0AE02165-4014-41EB-8ED5-892BCB12F032}" sibTransId="{BC59DCBA-D485-4EC2-83F7-2FD58B1B2EFC}"/>
    <dgm:cxn modelId="{98920FCE-902E-425E-AFAD-EEAD2B1D55D6}" srcId="{B5CC6810-60EF-4CBD-9158-C4BDA19EED6C}" destId="{BED6B904-D0C6-46DD-806B-E84262553EB5}" srcOrd="7" destOrd="0" parTransId="{BD28A08A-0536-403E-A5B4-FB974E47E892}" sibTransId="{FE034705-016B-49AA-994C-47426E573FCD}"/>
    <dgm:cxn modelId="{DEED67EE-9EF2-435F-8698-8337E0D72EE4}" type="presOf" srcId="{F119AA60-7BB3-462B-953E-F77E08C97DF4}" destId="{F655D606-94F0-4A97-9502-32C566236048}" srcOrd="0" destOrd="0" presId="urn:microsoft.com/office/officeart/2008/layout/VerticalAccentList"/>
    <dgm:cxn modelId="{00C5D237-BC2B-46CB-AA8A-22DDCB074B52}" type="presParOf" srcId="{CC2417AA-84B9-498B-B110-F6820B93271A}" destId="{1DB93FAF-436A-47BD-B2DD-5FD5CC0A3E76}" srcOrd="0" destOrd="0" presId="urn:microsoft.com/office/officeart/2008/layout/VerticalAccentList"/>
    <dgm:cxn modelId="{E04F52F8-97D6-4940-A9FA-A5E20D2552B0}" type="presParOf" srcId="{1DB93FAF-436A-47BD-B2DD-5FD5CC0A3E76}" destId="{E83AEA3C-D1EB-40E2-BDE6-3C511CF6789E}" srcOrd="0" destOrd="0" presId="urn:microsoft.com/office/officeart/2008/layout/VerticalAccentList"/>
    <dgm:cxn modelId="{7550D277-CD8B-483F-8594-E38E1D9AF1A0}" type="presParOf" srcId="{CC2417AA-84B9-498B-B110-F6820B93271A}" destId="{BE06CA3C-F121-4D00-A75C-37924B4138C6}" srcOrd="1" destOrd="0" presId="urn:microsoft.com/office/officeart/2008/layout/VerticalAccentList"/>
    <dgm:cxn modelId="{589F59CA-C3FA-43A8-AB6B-FBBCD2C56221}" type="presParOf" srcId="{BE06CA3C-F121-4D00-A75C-37924B4138C6}" destId="{1B38A061-E6A0-4F24-AE2B-CAE601B755E5}" srcOrd="0" destOrd="0" presId="urn:microsoft.com/office/officeart/2008/layout/VerticalAccentList"/>
    <dgm:cxn modelId="{37B436DE-0A63-4BAF-9097-68EAECBB6DBE}" type="presParOf" srcId="{BE06CA3C-F121-4D00-A75C-37924B4138C6}" destId="{6B422C2D-1C3B-4361-9E26-0F005CF87925}" srcOrd="1" destOrd="0" presId="urn:microsoft.com/office/officeart/2008/layout/VerticalAccentList"/>
    <dgm:cxn modelId="{88AC9885-935B-461C-B2B3-30A64986E932}" type="presParOf" srcId="{BE06CA3C-F121-4D00-A75C-37924B4138C6}" destId="{790BBB52-806B-4CAB-B988-F3B1778A7930}" srcOrd="2" destOrd="0" presId="urn:microsoft.com/office/officeart/2008/layout/VerticalAccentList"/>
    <dgm:cxn modelId="{ECBD197B-2F3A-4361-996F-4E5128ABEC42}" type="presParOf" srcId="{BE06CA3C-F121-4D00-A75C-37924B4138C6}" destId="{5D1E9DD3-B46B-4253-9DD6-893D9429C500}" srcOrd="3" destOrd="0" presId="urn:microsoft.com/office/officeart/2008/layout/VerticalAccentList"/>
    <dgm:cxn modelId="{41282F91-5F0C-439E-A8FF-962F9BBBC7DF}" type="presParOf" srcId="{BE06CA3C-F121-4D00-A75C-37924B4138C6}" destId="{D50D2BE5-E73E-4216-B4C8-C73ADD229024}" srcOrd="4" destOrd="0" presId="urn:microsoft.com/office/officeart/2008/layout/VerticalAccentList"/>
    <dgm:cxn modelId="{290A5DA2-E68E-4528-B62E-C2BB12AF914C}" type="presParOf" srcId="{BE06CA3C-F121-4D00-A75C-37924B4138C6}" destId="{5E22DD11-B297-4FFE-905B-68148E2547C5}" srcOrd="5" destOrd="0" presId="urn:microsoft.com/office/officeart/2008/layout/VerticalAccentList"/>
    <dgm:cxn modelId="{BCD8C1D4-D7F6-4994-A973-1A6ADA259977}" type="presParOf" srcId="{BE06CA3C-F121-4D00-A75C-37924B4138C6}" destId="{7153B5AF-B008-4454-9A89-D59F83D6F32B}" srcOrd="6" destOrd="0" presId="urn:microsoft.com/office/officeart/2008/layout/VerticalAccentList"/>
    <dgm:cxn modelId="{09317C42-E580-4881-80C6-0F3A9BB68FC0}" type="presParOf" srcId="{CC2417AA-84B9-498B-B110-F6820B93271A}" destId="{4DEF4633-5D3B-4A60-A86A-A9806640CDC7}" srcOrd="2" destOrd="0" presId="urn:microsoft.com/office/officeart/2008/layout/VerticalAccentList"/>
    <dgm:cxn modelId="{E48CDC34-766D-4110-8281-D050DD025CBB}" type="presParOf" srcId="{CC2417AA-84B9-498B-B110-F6820B93271A}" destId="{C46FE928-8540-4E47-9E2D-2093A4DE2920}" srcOrd="3" destOrd="0" presId="urn:microsoft.com/office/officeart/2008/layout/VerticalAccentList"/>
    <dgm:cxn modelId="{F08DF3FE-33CA-4A9D-B4A8-B7CFE67DC931}" type="presParOf" srcId="{C46FE928-8540-4E47-9E2D-2093A4DE2920}" destId="{A222061A-8760-42BC-97AF-9871C68891BD}" srcOrd="0" destOrd="0" presId="urn:microsoft.com/office/officeart/2008/layout/VerticalAccentList"/>
    <dgm:cxn modelId="{1C05D0C3-9EF0-4C97-8D5F-C860A84F2646}" type="presParOf" srcId="{CC2417AA-84B9-498B-B110-F6820B93271A}" destId="{BACF6D9D-290B-4316-A864-5A9135C16E25}" srcOrd="4" destOrd="0" presId="urn:microsoft.com/office/officeart/2008/layout/VerticalAccentList"/>
    <dgm:cxn modelId="{96774603-71FB-4BA8-A51E-3E0F0EE9B0A7}" type="presParOf" srcId="{BACF6D9D-290B-4316-A864-5A9135C16E25}" destId="{CB421894-79A9-42E2-BFD4-7D18EA6396AE}" srcOrd="0" destOrd="0" presId="urn:microsoft.com/office/officeart/2008/layout/VerticalAccentList"/>
    <dgm:cxn modelId="{6F89CACE-7060-4F76-B579-AC7D5338E58B}" type="presParOf" srcId="{BACF6D9D-290B-4316-A864-5A9135C16E25}" destId="{333F3E48-C561-4AEC-9137-E9EDFCF0DAC8}" srcOrd="1" destOrd="0" presId="urn:microsoft.com/office/officeart/2008/layout/VerticalAccentList"/>
    <dgm:cxn modelId="{DAD77059-3FA2-4034-987F-255B40B49356}" type="presParOf" srcId="{BACF6D9D-290B-4316-A864-5A9135C16E25}" destId="{BADACE1B-C09C-4484-8915-28E468677C64}" srcOrd="2" destOrd="0" presId="urn:microsoft.com/office/officeart/2008/layout/VerticalAccentList"/>
    <dgm:cxn modelId="{842B5CA5-CC9F-406E-B3F6-368BB2981004}" type="presParOf" srcId="{BACF6D9D-290B-4316-A864-5A9135C16E25}" destId="{DFDA40D2-D7CC-40C1-8B27-7C36A86317D8}" srcOrd="3" destOrd="0" presId="urn:microsoft.com/office/officeart/2008/layout/VerticalAccentList"/>
    <dgm:cxn modelId="{894D5A80-3B9B-4183-B950-B7A6060CD3FF}" type="presParOf" srcId="{BACF6D9D-290B-4316-A864-5A9135C16E25}" destId="{AF23DC57-FFE8-485D-82E1-8D39DB290EFF}" srcOrd="4" destOrd="0" presId="urn:microsoft.com/office/officeart/2008/layout/VerticalAccentList"/>
    <dgm:cxn modelId="{19EA062E-259B-4595-9A40-9A9114CEA6AB}" type="presParOf" srcId="{BACF6D9D-290B-4316-A864-5A9135C16E25}" destId="{9813686A-6E2A-476E-AC76-78CD08BBEFB0}" srcOrd="5" destOrd="0" presId="urn:microsoft.com/office/officeart/2008/layout/VerticalAccentList"/>
    <dgm:cxn modelId="{A77978AC-D8CA-4B61-87DE-7D1B6D1DC365}" type="presParOf" srcId="{BACF6D9D-290B-4316-A864-5A9135C16E25}" destId="{B3994B08-1129-48C4-AED0-C62FFFDADA07}" srcOrd="6" destOrd="0" presId="urn:microsoft.com/office/officeart/2008/layout/VerticalAccentList"/>
    <dgm:cxn modelId="{7CE6B990-E370-47DF-97A1-04FE01298FDC}" type="presParOf" srcId="{CC2417AA-84B9-498B-B110-F6820B93271A}" destId="{5C0E7899-8115-41F6-A0D7-14A8A3458820}" srcOrd="5" destOrd="0" presId="urn:microsoft.com/office/officeart/2008/layout/VerticalAccentList"/>
    <dgm:cxn modelId="{9530E4FB-CD22-4E03-A77B-332827CA6B5E}" type="presParOf" srcId="{CC2417AA-84B9-498B-B110-F6820B93271A}" destId="{5E889F43-1C0E-4904-9496-2A64173B4238}" srcOrd="6" destOrd="0" presId="urn:microsoft.com/office/officeart/2008/layout/VerticalAccentList"/>
    <dgm:cxn modelId="{1F1B03ED-5518-4EAD-888B-23B69113AF93}" type="presParOf" srcId="{5E889F43-1C0E-4904-9496-2A64173B4238}" destId="{9087C5F1-7511-4F33-BB30-3873EFA3A442}" srcOrd="0" destOrd="0" presId="urn:microsoft.com/office/officeart/2008/layout/VerticalAccentList"/>
    <dgm:cxn modelId="{E588840A-1B1F-4291-B5A2-41A5925D62B4}" type="presParOf" srcId="{CC2417AA-84B9-498B-B110-F6820B93271A}" destId="{9BF73841-914E-43A5-9513-5C2AB0B7A1E5}" srcOrd="7" destOrd="0" presId="urn:microsoft.com/office/officeart/2008/layout/VerticalAccentList"/>
    <dgm:cxn modelId="{47612FA4-329C-4DF6-BA7E-70BFEF944D68}" type="presParOf" srcId="{9BF73841-914E-43A5-9513-5C2AB0B7A1E5}" destId="{28F6AAD4-016D-4336-BFEC-7D93D826C499}" srcOrd="0" destOrd="0" presId="urn:microsoft.com/office/officeart/2008/layout/VerticalAccentList"/>
    <dgm:cxn modelId="{F9D6A5A5-DBA9-489A-8E71-9CF09A413047}" type="presParOf" srcId="{9BF73841-914E-43A5-9513-5C2AB0B7A1E5}" destId="{8361EAB4-2BCB-4F37-9094-B04200E5DE36}" srcOrd="1" destOrd="0" presId="urn:microsoft.com/office/officeart/2008/layout/VerticalAccentList"/>
    <dgm:cxn modelId="{577B4AE7-2A4C-4F19-B381-EBFB876E7F35}" type="presParOf" srcId="{9BF73841-914E-43A5-9513-5C2AB0B7A1E5}" destId="{682FE728-5551-484F-AABA-14DABAC511D8}" srcOrd="2" destOrd="0" presId="urn:microsoft.com/office/officeart/2008/layout/VerticalAccentList"/>
    <dgm:cxn modelId="{4B391419-D5B0-4724-86F6-170BB7D1C8CA}" type="presParOf" srcId="{9BF73841-914E-43A5-9513-5C2AB0B7A1E5}" destId="{24D6AFAA-5E7E-4599-A0E2-ADDF23D57FF8}" srcOrd="3" destOrd="0" presId="urn:microsoft.com/office/officeart/2008/layout/VerticalAccentList"/>
    <dgm:cxn modelId="{7BD7B62D-C616-40B2-B109-370401904C38}" type="presParOf" srcId="{9BF73841-914E-43A5-9513-5C2AB0B7A1E5}" destId="{F26C4135-F2EA-4A0F-8906-1F3FDEB7DDCE}" srcOrd="4" destOrd="0" presId="urn:microsoft.com/office/officeart/2008/layout/VerticalAccentList"/>
    <dgm:cxn modelId="{930D89FB-4E50-4AA8-9729-BBAEB3C5F885}" type="presParOf" srcId="{9BF73841-914E-43A5-9513-5C2AB0B7A1E5}" destId="{4CF9775E-6B2E-47E9-B625-963AF6F0AEE8}" srcOrd="5" destOrd="0" presId="urn:microsoft.com/office/officeart/2008/layout/VerticalAccentList"/>
    <dgm:cxn modelId="{465D6EC3-3312-4552-A2EF-7D70A699781D}" type="presParOf" srcId="{9BF73841-914E-43A5-9513-5C2AB0B7A1E5}" destId="{85017F5B-DF4B-47FC-9500-E837C86C8795}" srcOrd="6" destOrd="0" presId="urn:microsoft.com/office/officeart/2008/layout/VerticalAccentList"/>
    <dgm:cxn modelId="{52164833-1FB4-4226-81C2-9348879FAD2E}" type="presParOf" srcId="{CC2417AA-84B9-498B-B110-F6820B93271A}" destId="{DBFE746E-29A5-4975-8B22-B386B29402E4}" srcOrd="8" destOrd="0" presId="urn:microsoft.com/office/officeart/2008/layout/VerticalAccentList"/>
    <dgm:cxn modelId="{F423612B-D029-46D7-B823-1BAE96E36D26}" type="presParOf" srcId="{CC2417AA-84B9-498B-B110-F6820B93271A}" destId="{7BF1CC6F-192C-4BE0-818B-BB7A884FF7D3}" srcOrd="9" destOrd="0" presId="urn:microsoft.com/office/officeart/2008/layout/VerticalAccentList"/>
    <dgm:cxn modelId="{94B49FDE-9A27-44A1-8C22-E68362B588B8}" type="presParOf" srcId="{7BF1CC6F-192C-4BE0-818B-BB7A884FF7D3}" destId="{93D88695-1C81-42D3-ABCE-1E10BB47A17E}" srcOrd="0" destOrd="0" presId="urn:microsoft.com/office/officeart/2008/layout/VerticalAccentList"/>
    <dgm:cxn modelId="{625F91E8-E3D8-4015-B49B-4CABB046079D}" type="presParOf" srcId="{CC2417AA-84B9-498B-B110-F6820B93271A}" destId="{ACF63FE2-207A-4A7E-B0AC-E49054F8244F}" srcOrd="10" destOrd="0" presId="urn:microsoft.com/office/officeart/2008/layout/VerticalAccentList"/>
    <dgm:cxn modelId="{922F277F-76DE-4AF7-8B9C-758B2B8D72D6}" type="presParOf" srcId="{ACF63FE2-207A-4A7E-B0AC-E49054F8244F}" destId="{4389D568-1BDD-461D-AAF0-2071493EC465}" srcOrd="0" destOrd="0" presId="urn:microsoft.com/office/officeart/2008/layout/VerticalAccentList"/>
    <dgm:cxn modelId="{5AB79088-76E2-4B95-A672-F5A3E1F732C2}" type="presParOf" srcId="{ACF63FE2-207A-4A7E-B0AC-E49054F8244F}" destId="{A182EDF3-3FF3-403F-B15C-0251676B7A59}" srcOrd="1" destOrd="0" presId="urn:microsoft.com/office/officeart/2008/layout/VerticalAccentList"/>
    <dgm:cxn modelId="{5567FB7B-0714-48C7-AE91-03933A0EA18D}" type="presParOf" srcId="{ACF63FE2-207A-4A7E-B0AC-E49054F8244F}" destId="{498D209E-465C-49F2-8A56-F90E324479A0}" srcOrd="2" destOrd="0" presId="urn:microsoft.com/office/officeart/2008/layout/VerticalAccentList"/>
    <dgm:cxn modelId="{EED15867-E1FD-411F-8551-CC8C7BD6AF2B}" type="presParOf" srcId="{ACF63FE2-207A-4A7E-B0AC-E49054F8244F}" destId="{A1FDBCB8-52E4-484C-9AFB-F1A861389191}" srcOrd="3" destOrd="0" presId="urn:microsoft.com/office/officeart/2008/layout/VerticalAccentList"/>
    <dgm:cxn modelId="{B24DA10D-0993-45E4-AAFC-497F3F75D5EB}" type="presParOf" srcId="{ACF63FE2-207A-4A7E-B0AC-E49054F8244F}" destId="{30AA349E-3E64-43CA-8C09-6C273DF43E37}" srcOrd="4" destOrd="0" presId="urn:microsoft.com/office/officeart/2008/layout/VerticalAccentList"/>
    <dgm:cxn modelId="{104B366F-417F-4FCD-8C22-40CAA600DEBD}" type="presParOf" srcId="{ACF63FE2-207A-4A7E-B0AC-E49054F8244F}" destId="{5D7FF8E3-C095-471F-B593-C993C992FCAA}" srcOrd="5" destOrd="0" presId="urn:microsoft.com/office/officeart/2008/layout/VerticalAccentList"/>
    <dgm:cxn modelId="{B47A0188-33FB-4B70-B6A0-CEC504889F54}" type="presParOf" srcId="{ACF63FE2-207A-4A7E-B0AC-E49054F8244F}" destId="{63D35160-1729-48FD-AA02-7AFEB22EA7BB}" srcOrd="6" destOrd="0" presId="urn:microsoft.com/office/officeart/2008/layout/VerticalAccentList"/>
    <dgm:cxn modelId="{68EB4F6C-173F-4C1F-8AF8-A34170E1AC2F}" type="presParOf" srcId="{CC2417AA-84B9-498B-B110-F6820B93271A}" destId="{FE3F49E8-22C4-4B7A-B9BC-5DCBD979DFF3}" srcOrd="11" destOrd="0" presId="urn:microsoft.com/office/officeart/2008/layout/VerticalAccentList"/>
    <dgm:cxn modelId="{D1E8AD5B-BA53-4C04-99C2-901E31819CE7}" type="presParOf" srcId="{CC2417AA-84B9-498B-B110-F6820B93271A}" destId="{A8D12FA8-9A7C-4A6E-895B-44F21B9CFBD5}" srcOrd="12" destOrd="0" presId="urn:microsoft.com/office/officeart/2008/layout/VerticalAccentList"/>
    <dgm:cxn modelId="{40693971-51FF-4561-A1B3-43F6A1A4698C}" type="presParOf" srcId="{A8D12FA8-9A7C-4A6E-895B-44F21B9CFBD5}" destId="{F655D606-94F0-4A97-9502-32C566236048}" srcOrd="0" destOrd="0" presId="urn:microsoft.com/office/officeart/2008/layout/VerticalAccentList"/>
    <dgm:cxn modelId="{595BA3FF-5160-47D9-AB26-F9E24C225CF0}" type="presParOf" srcId="{CC2417AA-84B9-498B-B110-F6820B93271A}" destId="{339C9806-DB6C-4BF9-9394-10C94DD2B64F}" srcOrd="13" destOrd="0" presId="urn:microsoft.com/office/officeart/2008/layout/VerticalAccentList"/>
    <dgm:cxn modelId="{F4115C2C-F2AB-4F71-BC28-CC2B51EFC295}" type="presParOf" srcId="{339C9806-DB6C-4BF9-9394-10C94DD2B64F}" destId="{B1693F99-D220-4060-B391-8F4BB429F6A4}" srcOrd="0" destOrd="0" presId="urn:microsoft.com/office/officeart/2008/layout/VerticalAccentList"/>
    <dgm:cxn modelId="{F1EA5980-3544-484F-86EE-F29DBB9CFC96}" type="presParOf" srcId="{339C9806-DB6C-4BF9-9394-10C94DD2B64F}" destId="{692BBEAD-8E6D-455D-A457-6212D8ED2070}" srcOrd="1" destOrd="0" presId="urn:microsoft.com/office/officeart/2008/layout/VerticalAccentList"/>
    <dgm:cxn modelId="{B340822E-9125-45CD-95A1-170F972E545D}" type="presParOf" srcId="{339C9806-DB6C-4BF9-9394-10C94DD2B64F}" destId="{F461EB39-E1C0-4FBF-9087-111E6E5E6142}" srcOrd="2" destOrd="0" presId="urn:microsoft.com/office/officeart/2008/layout/VerticalAccentList"/>
    <dgm:cxn modelId="{97C96C14-56D3-4253-92DD-2FB3E1AD27F7}" type="presParOf" srcId="{339C9806-DB6C-4BF9-9394-10C94DD2B64F}" destId="{368A8F3D-1C9E-477A-A05B-EE62127328F8}" srcOrd="3" destOrd="0" presId="urn:microsoft.com/office/officeart/2008/layout/VerticalAccentList"/>
    <dgm:cxn modelId="{9F09D2BE-12A2-4F6C-A705-B5B5AB2F6D23}" type="presParOf" srcId="{339C9806-DB6C-4BF9-9394-10C94DD2B64F}" destId="{32BA81F4-BE85-493F-A958-D0BD77D5F559}" srcOrd="4" destOrd="0" presId="urn:microsoft.com/office/officeart/2008/layout/VerticalAccentList"/>
    <dgm:cxn modelId="{36167920-4BE0-4771-B548-38868A439EB0}" type="presParOf" srcId="{339C9806-DB6C-4BF9-9394-10C94DD2B64F}" destId="{D2C41808-09A5-48E3-9562-405E06BC5BD6}" srcOrd="5" destOrd="0" presId="urn:microsoft.com/office/officeart/2008/layout/VerticalAccentList"/>
    <dgm:cxn modelId="{457609A2-10AD-4FA8-94C6-9996C2540E9F}" type="presParOf" srcId="{339C9806-DB6C-4BF9-9394-10C94DD2B64F}" destId="{630594C8-0DEC-49C0-B9C1-F77BD3D1ADCF}" srcOrd="6" destOrd="0" presId="urn:microsoft.com/office/officeart/2008/layout/VerticalAccentList"/>
    <dgm:cxn modelId="{AA366A71-E6F1-44A6-A588-D285E734495F}" type="presParOf" srcId="{CC2417AA-84B9-498B-B110-F6820B93271A}" destId="{9176281E-F798-47F4-B431-35E81B3E1BE3}" srcOrd="14" destOrd="0" presId="urn:microsoft.com/office/officeart/2008/layout/VerticalAccentList"/>
    <dgm:cxn modelId="{7BE261C0-1AE2-4C6E-AFDE-7B0DF60AA321}" type="presParOf" srcId="{CC2417AA-84B9-498B-B110-F6820B93271A}" destId="{9A4C85E3-2ED6-4575-BDE9-06B576901376}" srcOrd="15" destOrd="0" presId="urn:microsoft.com/office/officeart/2008/layout/VerticalAccentList"/>
    <dgm:cxn modelId="{A30F81FB-70C6-4B36-9DA2-A03AAE2261C9}" type="presParOf" srcId="{9A4C85E3-2ED6-4575-BDE9-06B576901376}" destId="{B2B50D0E-A6D3-49BB-A80E-765A7E55DFEA}" srcOrd="0" destOrd="0" presId="urn:microsoft.com/office/officeart/2008/layout/VerticalAccentList"/>
    <dgm:cxn modelId="{B752B43E-CB8F-4F6F-A065-719348CDFC97}" type="presParOf" srcId="{CC2417AA-84B9-498B-B110-F6820B93271A}" destId="{94728BD2-A5E7-4E3F-B98C-3EBBBBF63CB4}" srcOrd="16" destOrd="0" presId="urn:microsoft.com/office/officeart/2008/layout/VerticalAccentList"/>
    <dgm:cxn modelId="{C0A6BC60-3881-4865-A646-B28C4DF73EFD}" type="presParOf" srcId="{94728BD2-A5E7-4E3F-B98C-3EBBBBF63CB4}" destId="{1291F1DF-1DA3-49AA-94DB-78DCD55076F2}" srcOrd="0" destOrd="0" presId="urn:microsoft.com/office/officeart/2008/layout/VerticalAccentList"/>
    <dgm:cxn modelId="{7487EEE6-880D-4253-BFF0-7A39F4EEDCB3}" type="presParOf" srcId="{94728BD2-A5E7-4E3F-B98C-3EBBBBF63CB4}" destId="{0DF05F03-615C-4BD7-9C4D-4B16F4F35736}" srcOrd="1" destOrd="0" presId="urn:microsoft.com/office/officeart/2008/layout/VerticalAccentList"/>
    <dgm:cxn modelId="{8430BA33-5712-495D-AD5D-A2AE34EDCFD7}" type="presParOf" srcId="{94728BD2-A5E7-4E3F-B98C-3EBBBBF63CB4}" destId="{114B4D95-C2DD-48E2-B6D0-82EBDAB12BC1}" srcOrd="2" destOrd="0" presId="urn:microsoft.com/office/officeart/2008/layout/VerticalAccentList"/>
    <dgm:cxn modelId="{46EADAAF-7B3E-4478-959B-E7FDC5FE61D8}" type="presParOf" srcId="{94728BD2-A5E7-4E3F-B98C-3EBBBBF63CB4}" destId="{A4BC5553-1654-42E9-8230-4C4BE8F5D4BF}" srcOrd="3" destOrd="0" presId="urn:microsoft.com/office/officeart/2008/layout/VerticalAccentList"/>
    <dgm:cxn modelId="{D51608C5-1DED-430F-BAC7-4C4848AEC26F}" type="presParOf" srcId="{94728BD2-A5E7-4E3F-B98C-3EBBBBF63CB4}" destId="{A0CB210E-41AB-40C2-814E-30CDCD9FA925}" srcOrd="4" destOrd="0" presId="urn:microsoft.com/office/officeart/2008/layout/VerticalAccentList"/>
    <dgm:cxn modelId="{110DDA89-80E9-4955-BCE6-968F52A753B0}" type="presParOf" srcId="{94728BD2-A5E7-4E3F-B98C-3EBBBBF63CB4}" destId="{97E283C3-AAEF-47F7-BBFE-239D1DAFD853}" srcOrd="5" destOrd="0" presId="urn:microsoft.com/office/officeart/2008/layout/VerticalAccentList"/>
    <dgm:cxn modelId="{C2C8476B-3A55-4AEB-AC37-658E35B9053B}" type="presParOf" srcId="{94728BD2-A5E7-4E3F-B98C-3EBBBBF63CB4}" destId="{73D90618-DABB-4FAE-9FEE-D596505DA803}" srcOrd="6" destOrd="0" presId="urn:microsoft.com/office/officeart/2008/layout/VerticalAccentList"/>
    <dgm:cxn modelId="{700D3277-D4CF-4BE0-AEA3-B49A002B0DF7}" type="presParOf" srcId="{CC2417AA-84B9-498B-B110-F6820B93271A}" destId="{D60B19EE-791D-4F97-8CFB-DC0A690897DF}" srcOrd="17" destOrd="0" presId="urn:microsoft.com/office/officeart/2008/layout/VerticalAccentList"/>
    <dgm:cxn modelId="{C20C1588-19C1-4476-8A58-3676182769CB}" type="presParOf" srcId="{CC2417AA-84B9-498B-B110-F6820B93271A}" destId="{23D5D419-10DA-4028-A5C1-44C6D25EC258}" srcOrd="18" destOrd="0" presId="urn:microsoft.com/office/officeart/2008/layout/VerticalAccentList"/>
    <dgm:cxn modelId="{877206D8-3B67-4943-AD6C-0695EF5E0198}" type="presParOf" srcId="{23D5D419-10DA-4028-A5C1-44C6D25EC258}" destId="{055221C1-15AD-4D8A-9920-68DCEE4D1501}" srcOrd="0" destOrd="0" presId="urn:microsoft.com/office/officeart/2008/layout/VerticalAccentList"/>
    <dgm:cxn modelId="{F3E29A4F-2BA2-44D4-A0F0-369B466261D7}" type="presParOf" srcId="{CC2417AA-84B9-498B-B110-F6820B93271A}" destId="{EA151C62-1A62-4A05-AC50-E0AE902EF31D}" srcOrd="19" destOrd="0" presId="urn:microsoft.com/office/officeart/2008/layout/VerticalAccentList"/>
    <dgm:cxn modelId="{2E701E1D-EB08-4515-A41D-287C5ACA0DFE}" type="presParOf" srcId="{EA151C62-1A62-4A05-AC50-E0AE902EF31D}" destId="{FCB0D8A4-D7FC-4372-8161-A504B07823D0}" srcOrd="0" destOrd="0" presId="urn:microsoft.com/office/officeart/2008/layout/VerticalAccentList"/>
    <dgm:cxn modelId="{248DABA3-E959-4FC7-B667-1731B8820630}" type="presParOf" srcId="{EA151C62-1A62-4A05-AC50-E0AE902EF31D}" destId="{0721D213-15EE-4C38-9DEB-E8B87B7F2580}" srcOrd="1" destOrd="0" presId="urn:microsoft.com/office/officeart/2008/layout/VerticalAccentList"/>
    <dgm:cxn modelId="{CD376962-FE4D-49B9-8935-BF518AA98AB7}" type="presParOf" srcId="{EA151C62-1A62-4A05-AC50-E0AE902EF31D}" destId="{0D49E69E-D5F2-4972-99B7-FDFE50AEFA7F}" srcOrd="2" destOrd="0" presId="urn:microsoft.com/office/officeart/2008/layout/VerticalAccentList"/>
    <dgm:cxn modelId="{05C86C6B-8C0A-4686-A488-C0F91B6D3A55}" type="presParOf" srcId="{EA151C62-1A62-4A05-AC50-E0AE902EF31D}" destId="{C6B5C3EA-D796-48B7-B045-EFB5DF77887B}" srcOrd="3" destOrd="0" presId="urn:microsoft.com/office/officeart/2008/layout/VerticalAccentList"/>
    <dgm:cxn modelId="{3F3DE3A6-35C9-4BB7-BA7C-BB879EA1F0D2}" type="presParOf" srcId="{EA151C62-1A62-4A05-AC50-E0AE902EF31D}" destId="{F5F704E8-26FC-4FD9-B22A-C55BB5555C49}" srcOrd="4" destOrd="0" presId="urn:microsoft.com/office/officeart/2008/layout/VerticalAccentList"/>
    <dgm:cxn modelId="{8096F45C-BB57-459F-B378-A09D11B40D7F}" type="presParOf" srcId="{EA151C62-1A62-4A05-AC50-E0AE902EF31D}" destId="{DA5C03AC-E960-481E-9355-912656A53AF1}" srcOrd="5" destOrd="0" presId="urn:microsoft.com/office/officeart/2008/layout/VerticalAccentList"/>
    <dgm:cxn modelId="{EB2A40AF-853C-41E9-B4E2-49EA99CED204}" type="presParOf" srcId="{EA151C62-1A62-4A05-AC50-E0AE902EF31D}" destId="{A2780427-F98F-45EB-A458-83889E9A82D4}" srcOrd="6" destOrd="0" presId="urn:microsoft.com/office/officeart/2008/layout/VerticalAccentList"/>
    <dgm:cxn modelId="{FEDD894E-7BE0-4D08-BAAC-691A8B7AFE7F}" type="presParOf" srcId="{CC2417AA-84B9-498B-B110-F6820B93271A}" destId="{AE7975B8-7D5F-4BAA-9CEC-FA524BBB3759}" srcOrd="20" destOrd="0" presId="urn:microsoft.com/office/officeart/2008/layout/VerticalAccentList"/>
    <dgm:cxn modelId="{9489A0EB-2B38-4C44-9064-B37C092CC168}" type="presParOf" srcId="{CC2417AA-84B9-498B-B110-F6820B93271A}" destId="{6DC5364A-F327-4D23-935F-0A0985721D12}" srcOrd="21" destOrd="0" presId="urn:microsoft.com/office/officeart/2008/layout/VerticalAccentList"/>
    <dgm:cxn modelId="{EBC3545C-16E8-417B-9A44-64CBE9D81559}" type="presParOf" srcId="{6DC5364A-F327-4D23-935F-0A0985721D12}" destId="{80BB3947-F61F-4EC1-9A8C-9EB3E47250AE}" srcOrd="0" destOrd="0" presId="urn:microsoft.com/office/officeart/2008/layout/VerticalAccentList"/>
    <dgm:cxn modelId="{025D7160-8113-4810-8D1D-D535C10DC2B9}" type="presParOf" srcId="{CC2417AA-84B9-498B-B110-F6820B93271A}" destId="{38543A43-D438-42C8-8A47-CC96F18323E7}" srcOrd="22" destOrd="0" presId="urn:microsoft.com/office/officeart/2008/layout/VerticalAccentList"/>
    <dgm:cxn modelId="{392A0342-C703-4047-8379-07173B3A084D}" type="presParOf" srcId="{38543A43-D438-42C8-8A47-CC96F18323E7}" destId="{4C228139-C1A5-44CA-A820-D415343DBE97}" srcOrd="0" destOrd="0" presId="urn:microsoft.com/office/officeart/2008/layout/VerticalAccentList"/>
    <dgm:cxn modelId="{6A63B0AE-066B-4A95-8446-4899CABCC312}" type="presParOf" srcId="{38543A43-D438-42C8-8A47-CC96F18323E7}" destId="{D1AD1E53-122C-43AC-B680-6D6E2063A266}" srcOrd="1" destOrd="0" presId="urn:microsoft.com/office/officeart/2008/layout/VerticalAccentList"/>
    <dgm:cxn modelId="{DACAB481-1522-45FE-A991-7D305A8760FD}" type="presParOf" srcId="{38543A43-D438-42C8-8A47-CC96F18323E7}" destId="{8420339D-B780-4EF7-AE8B-19A7CAB849A1}" srcOrd="2" destOrd="0" presId="urn:microsoft.com/office/officeart/2008/layout/VerticalAccentList"/>
    <dgm:cxn modelId="{CB97C21D-932C-4C5F-8CD3-5B49C91C3F01}" type="presParOf" srcId="{38543A43-D438-42C8-8A47-CC96F18323E7}" destId="{E299205A-E962-4646-8D78-8848619CCA13}" srcOrd="3" destOrd="0" presId="urn:microsoft.com/office/officeart/2008/layout/VerticalAccentList"/>
    <dgm:cxn modelId="{FCC59EF9-5292-41CB-B625-BF7C90523020}" type="presParOf" srcId="{38543A43-D438-42C8-8A47-CC96F18323E7}" destId="{48BDF980-0CEC-442B-BF62-FBFC66B040DA}" srcOrd="4" destOrd="0" presId="urn:microsoft.com/office/officeart/2008/layout/VerticalAccentList"/>
    <dgm:cxn modelId="{6D885483-16AE-4E9B-BED7-15ED5A547C2C}" type="presParOf" srcId="{38543A43-D438-42C8-8A47-CC96F18323E7}" destId="{3A687FF1-8C44-40E2-BFE9-B0B8EA32728A}" srcOrd="5" destOrd="0" presId="urn:microsoft.com/office/officeart/2008/layout/VerticalAccentList"/>
    <dgm:cxn modelId="{221107F8-2BE4-414F-AFCE-4DB8810E2788}" type="presParOf" srcId="{38543A43-D438-42C8-8A47-CC96F18323E7}" destId="{78A5D604-46D3-46F8-ABE1-E024F1D00C5F}" srcOrd="6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2A89873-87B8-4554-BF7D-11657B70DBD3}" type="doc">
      <dgm:prSet loTypeId="urn:microsoft.com/office/officeart/2008/layout/VerticalAccentList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3C97BA39-65BA-4777-9E91-EBFAE38CBEE0}">
      <dgm:prSet custT="1"/>
      <dgm:spPr/>
      <dgm:t>
        <a:bodyPr/>
        <a:lstStyle/>
        <a:p>
          <a:pPr rtl="0"/>
          <a:r>
            <a:rPr lang="it-IT" sz="1600" b="0" i="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1: OSSERVA E IMITA</a:t>
          </a:r>
          <a:endParaRPr lang="it-IT" sz="16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26EF934B-1FE2-45A3-89F7-566065F2867C}" type="parTrans" cxnId="{1861A2E8-77B3-4464-9703-95C327D6AE4C}">
      <dgm:prSet/>
      <dgm:spPr/>
      <dgm:t>
        <a:bodyPr/>
        <a:lstStyle/>
        <a:p>
          <a:endParaRPr lang="it-IT" sz="160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9D8CD87-8C9A-4DEE-86F9-C8E1CE703733}" type="sibTrans" cxnId="{1861A2E8-77B3-4464-9703-95C327D6AE4C}">
      <dgm:prSet/>
      <dgm:spPr/>
      <dgm:t>
        <a:bodyPr/>
        <a:lstStyle/>
        <a:p>
          <a:endParaRPr lang="it-IT" sz="160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287486E5-5479-4C17-B3DD-7D5273C92F70}">
      <dgm:prSet custT="1"/>
      <dgm:spPr/>
      <dgm:t>
        <a:bodyPr/>
        <a:lstStyle/>
        <a:p>
          <a:pPr rtl="0"/>
          <a:r>
            <a:rPr lang="it-IT" sz="1600" b="0" i="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2: RICORDA ED ESEGUE</a:t>
          </a:r>
          <a:endParaRPr lang="it-IT" sz="16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0F8D4E7-24DD-4156-AC3B-0054ACD136D7}" type="parTrans" cxnId="{8FBCBEE8-89CE-4D7E-B186-FE5E66D25125}">
      <dgm:prSet/>
      <dgm:spPr/>
      <dgm:t>
        <a:bodyPr/>
        <a:lstStyle/>
        <a:p>
          <a:endParaRPr lang="it-IT" sz="160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DA17016-A348-4EEC-8941-E203B9B95FC4}" type="sibTrans" cxnId="{8FBCBEE8-89CE-4D7E-B186-FE5E66D25125}">
      <dgm:prSet/>
      <dgm:spPr/>
      <dgm:t>
        <a:bodyPr/>
        <a:lstStyle/>
        <a:p>
          <a:endParaRPr lang="it-IT" sz="160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9CC3C19-2534-4A37-8C1A-0C1DA25FFF01}">
      <dgm:prSet custT="1"/>
      <dgm:spPr/>
      <dgm:t>
        <a:bodyPr/>
        <a:lstStyle/>
        <a:p>
          <a:pPr rtl="0"/>
          <a:r>
            <a:rPr lang="it-IT" sz="1600" b="0" i="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3: COMPRENDE E REALIZZA</a:t>
          </a:r>
          <a:endParaRPr lang="it-IT" sz="16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3AE0FCF-83E0-4685-98C5-0F8C542359A0}" type="parTrans" cxnId="{22211C22-A48B-4550-AFB3-C0BDB6E3D064}">
      <dgm:prSet/>
      <dgm:spPr/>
      <dgm:t>
        <a:bodyPr/>
        <a:lstStyle/>
        <a:p>
          <a:endParaRPr lang="it-IT" sz="160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6EF98C6-B0D6-4288-8368-7E8F8BC08672}" type="sibTrans" cxnId="{22211C22-A48B-4550-AFB3-C0BDB6E3D064}">
      <dgm:prSet/>
      <dgm:spPr/>
      <dgm:t>
        <a:bodyPr/>
        <a:lstStyle/>
        <a:p>
          <a:endParaRPr lang="it-IT" sz="160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B1FB37F-CDE9-4B95-BF50-2C239F1C02AA}">
      <dgm:prSet custT="1"/>
      <dgm:spPr/>
      <dgm:t>
        <a:bodyPr/>
        <a:lstStyle/>
        <a:p>
          <a:pPr rtl="0"/>
          <a:r>
            <a:rPr lang="it-IT" sz="1600" b="0" i="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4: CONOSCE E COORDINA</a:t>
          </a:r>
          <a:endParaRPr lang="it-IT" sz="16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3C59F0B-2680-4275-8AE6-5E00A7919587}" type="parTrans" cxnId="{851812EC-45AB-4259-87C4-585A2ADF523F}">
      <dgm:prSet/>
      <dgm:spPr/>
      <dgm:t>
        <a:bodyPr/>
        <a:lstStyle/>
        <a:p>
          <a:endParaRPr lang="it-IT" sz="160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5BD962B-A293-447C-BD91-D002FE3CD5BC}" type="sibTrans" cxnId="{851812EC-45AB-4259-87C4-585A2ADF523F}">
      <dgm:prSet/>
      <dgm:spPr/>
      <dgm:t>
        <a:bodyPr/>
        <a:lstStyle/>
        <a:p>
          <a:endParaRPr lang="it-IT" sz="160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7655269-40EB-4DBD-AB42-154F2E0A9804}">
      <dgm:prSet custT="1"/>
      <dgm:spPr/>
      <dgm:t>
        <a:bodyPr/>
        <a:lstStyle/>
        <a:p>
          <a:pPr rtl="0"/>
          <a:r>
            <a:rPr lang="it-IT" sz="1600" b="0" i="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5: VALUTA E CONTROLLA</a:t>
          </a:r>
          <a:endParaRPr lang="it-IT" sz="16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430CD80-F663-4C75-8AE0-77A0895A9155}" type="parTrans" cxnId="{966A363C-2EFB-4660-AD82-F133F21C8703}">
      <dgm:prSet/>
      <dgm:spPr/>
      <dgm:t>
        <a:bodyPr/>
        <a:lstStyle/>
        <a:p>
          <a:endParaRPr lang="it-IT" sz="160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9D11F19-4DE4-4623-9537-4FF7BC7F2F96}" type="sibTrans" cxnId="{966A363C-2EFB-4660-AD82-F133F21C8703}">
      <dgm:prSet/>
      <dgm:spPr/>
      <dgm:t>
        <a:bodyPr/>
        <a:lstStyle/>
        <a:p>
          <a:endParaRPr lang="it-IT" sz="160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FEEF064-EB8C-4C5D-9559-24B796DAC7F2}">
      <dgm:prSet custT="1"/>
      <dgm:spPr/>
      <dgm:t>
        <a:bodyPr/>
        <a:lstStyle/>
        <a:p>
          <a:pPr rtl="0"/>
          <a:r>
            <a:rPr lang="it-IT" sz="1600" b="0" i="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6: ORGANIZZA E GESTISCE</a:t>
          </a:r>
          <a:endParaRPr lang="it-IT" sz="16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58A414B-C2C5-40CD-BA00-439E4BAD3A66}" type="parTrans" cxnId="{A03F30C5-163F-4C01-8F2D-F5A8633F1E2B}">
      <dgm:prSet/>
      <dgm:spPr/>
      <dgm:t>
        <a:bodyPr/>
        <a:lstStyle/>
        <a:p>
          <a:endParaRPr lang="it-IT" sz="160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DD9EFAD-776E-480A-AC3F-90C6D9EFE197}" type="sibTrans" cxnId="{A03F30C5-163F-4C01-8F2D-F5A8633F1E2B}">
      <dgm:prSet/>
      <dgm:spPr/>
      <dgm:t>
        <a:bodyPr/>
        <a:lstStyle/>
        <a:p>
          <a:endParaRPr lang="it-IT" sz="160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A77ACCE-FD93-4702-90CD-C9F647474A7A}">
      <dgm:prSet custT="1"/>
      <dgm:spPr/>
      <dgm:t>
        <a:bodyPr/>
        <a:lstStyle/>
        <a:p>
          <a:pPr rtl="0"/>
          <a:r>
            <a:rPr lang="it-IT" sz="1600" b="0" i="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7: PIANIFICA E DIRIGE</a:t>
          </a:r>
          <a:endParaRPr lang="it-IT" sz="16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2EF3E81D-5A56-4E6B-854F-0B96D4A39856}" type="parTrans" cxnId="{2B770C59-A3A1-4518-AE65-D3AC1B0C8A67}">
      <dgm:prSet/>
      <dgm:spPr/>
      <dgm:t>
        <a:bodyPr/>
        <a:lstStyle/>
        <a:p>
          <a:endParaRPr lang="it-IT" sz="160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53DBFF8-0062-4692-8ECA-D834D4E689F1}" type="sibTrans" cxnId="{2B770C59-A3A1-4518-AE65-D3AC1B0C8A67}">
      <dgm:prSet/>
      <dgm:spPr/>
      <dgm:t>
        <a:bodyPr/>
        <a:lstStyle/>
        <a:p>
          <a:endParaRPr lang="it-IT" sz="160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C6AF9785-6033-4AE5-8B1E-44FA025846D0}">
      <dgm:prSet custT="1"/>
      <dgm:spPr/>
      <dgm:t>
        <a:bodyPr/>
        <a:lstStyle/>
        <a:p>
          <a:pPr rtl="0"/>
          <a:r>
            <a:rPr lang="it-IT" sz="1600" b="0" i="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8: RICERCA E INNOVA</a:t>
          </a:r>
          <a:endParaRPr lang="it-IT" sz="16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142E09E-2924-46B4-9F1F-AE06435571D6}" type="parTrans" cxnId="{A013060F-73C5-4B8E-9120-89318C5E677F}">
      <dgm:prSet/>
      <dgm:spPr/>
      <dgm:t>
        <a:bodyPr/>
        <a:lstStyle/>
        <a:p>
          <a:endParaRPr lang="it-IT" sz="160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2CA4018-A366-4FED-97C6-6A41AE44E3EF}" type="sibTrans" cxnId="{A013060F-73C5-4B8E-9120-89318C5E677F}">
      <dgm:prSet/>
      <dgm:spPr/>
      <dgm:t>
        <a:bodyPr/>
        <a:lstStyle/>
        <a:p>
          <a:endParaRPr lang="it-IT" sz="160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12C30F9-4492-42C5-A57B-7706D9233A2A}" type="pres">
      <dgm:prSet presAssocID="{82A89873-87B8-4554-BF7D-11657B70DBD3}" presName="Name0" presStyleCnt="0">
        <dgm:presLayoutVars>
          <dgm:chMax/>
          <dgm:chPref/>
          <dgm:dir/>
        </dgm:presLayoutVars>
      </dgm:prSet>
      <dgm:spPr/>
    </dgm:pt>
    <dgm:pt modelId="{6021F112-4E7D-429A-9C85-92AB493554A5}" type="pres">
      <dgm:prSet presAssocID="{3C97BA39-65BA-4777-9E91-EBFAE38CBEE0}" presName="parenttextcomposite" presStyleCnt="0"/>
      <dgm:spPr/>
    </dgm:pt>
    <dgm:pt modelId="{5315AC89-32AC-4317-89AB-9A220AA5162D}" type="pres">
      <dgm:prSet presAssocID="{3C97BA39-65BA-4777-9E91-EBFAE38CBEE0}" presName="parenttext" presStyleLbl="revTx" presStyleIdx="0" presStyleCnt="8">
        <dgm:presLayoutVars>
          <dgm:chMax/>
          <dgm:chPref val="2"/>
          <dgm:bulletEnabled val="1"/>
        </dgm:presLayoutVars>
      </dgm:prSet>
      <dgm:spPr/>
    </dgm:pt>
    <dgm:pt modelId="{0CF311F2-B921-46C6-8B90-FAC6705F8F64}" type="pres">
      <dgm:prSet presAssocID="{3C97BA39-65BA-4777-9E91-EBFAE38CBEE0}" presName="parallelogramComposite" presStyleCnt="0"/>
      <dgm:spPr/>
    </dgm:pt>
    <dgm:pt modelId="{D23B181A-693B-421B-9A95-ABB27119128B}" type="pres">
      <dgm:prSet presAssocID="{3C97BA39-65BA-4777-9E91-EBFAE38CBEE0}" presName="parallelogram1" presStyleLbl="alignNode1" presStyleIdx="0" presStyleCnt="56"/>
      <dgm:spPr/>
    </dgm:pt>
    <dgm:pt modelId="{E9220DA5-BED1-4515-A755-E00FEA7556D8}" type="pres">
      <dgm:prSet presAssocID="{3C97BA39-65BA-4777-9E91-EBFAE38CBEE0}" presName="parallelogram2" presStyleLbl="alignNode1" presStyleIdx="1" presStyleCnt="56"/>
      <dgm:spPr/>
    </dgm:pt>
    <dgm:pt modelId="{5051254C-DD09-48FD-A51D-BF7C3EED8A8D}" type="pres">
      <dgm:prSet presAssocID="{3C97BA39-65BA-4777-9E91-EBFAE38CBEE0}" presName="parallelogram3" presStyleLbl="alignNode1" presStyleIdx="2" presStyleCnt="56"/>
      <dgm:spPr/>
    </dgm:pt>
    <dgm:pt modelId="{35353E24-C072-47EB-B77E-8F5489284688}" type="pres">
      <dgm:prSet presAssocID="{3C97BA39-65BA-4777-9E91-EBFAE38CBEE0}" presName="parallelogram4" presStyleLbl="alignNode1" presStyleIdx="3" presStyleCnt="56"/>
      <dgm:spPr/>
    </dgm:pt>
    <dgm:pt modelId="{FF54090E-3EB9-4BA3-B9C7-8C17F7D7BE08}" type="pres">
      <dgm:prSet presAssocID="{3C97BA39-65BA-4777-9E91-EBFAE38CBEE0}" presName="parallelogram5" presStyleLbl="alignNode1" presStyleIdx="4" presStyleCnt="56"/>
      <dgm:spPr/>
    </dgm:pt>
    <dgm:pt modelId="{727A71A1-8B38-4CB0-A1CD-9218C65BFC19}" type="pres">
      <dgm:prSet presAssocID="{3C97BA39-65BA-4777-9E91-EBFAE38CBEE0}" presName="parallelogram6" presStyleLbl="alignNode1" presStyleIdx="5" presStyleCnt="56"/>
      <dgm:spPr/>
    </dgm:pt>
    <dgm:pt modelId="{0AE0E5FE-E300-467F-88BD-4CCD83101F86}" type="pres">
      <dgm:prSet presAssocID="{3C97BA39-65BA-4777-9E91-EBFAE38CBEE0}" presName="parallelogram7" presStyleLbl="alignNode1" presStyleIdx="6" presStyleCnt="56"/>
      <dgm:spPr/>
    </dgm:pt>
    <dgm:pt modelId="{6C5AE696-4FC5-446F-91DE-CC934C4CC811}" type="pres">
      <dgm:prSet presAssocID="{59D8CD87-8C9A-4DEE-86F9-C8E1CE703733}" presName="sibTrans" presStyleCnt="0"/>
      <dgm:spPr/>
    </dgm:pt>
    <dgm:pt modelId="{F6BE934C-67D8-42DA-9F6D-96AD39190372}" type="pres">
      <dgm:prSet presAssocID="{287486E5-5479-4C17-B3DD-7D5273C92F70}" presName="parenttextcomposite" presStyleCnt="0"/>
      <dgm:spPr/>
    </dgm:pt>
    <dgm:pt modelId="{7A370756-AC2F-4597-AF2B-98AD09150170}" type="pres">
      <dgm:prSet presAssocID="{287486E5-5479-4C17-B3DD-7D5273C92F70}" presName="parenttext" presStyleLbl="revTx" presStyleIdx="1" presStyleCnt="8">
        <dgm:presLayoutVars>
          <dgm:chMax/>
          <dgm:chPref val="2"/>
          <dgm:bulletEnabled val="1"/>
        </dgm:presLayoutVars>
      </dgm:prSet>
      <dgm:spPr/>
    </dgm:pt>
    <dgm:pt modelId="{2A14C700-5141-4D16-A8AB-2D733007A190}" type="pres">
      <dgm:prSet presAssocID="{287486E5-5479-4C17-B3DD-7D5273C92F70}" presName="parallelogramComposite" presStyleCnt="0"/>
      <dgm:spPr/>
    </dgm:pt>
    <dgm:pt modelId="{55A5453F-883F-4E10-AA7E-A356366F73E4}" type="pres">
      <dgm:prSet presAssocID="{287486E5-5479-4C17-B3DD-7D5273C92F70}" presName="parallelogram1" presStyleLbl="alignNode1" presStyleIdx="7" presStyleCnt="56"/>
      <dgm:spPr/>
    </dgm:pt>
    <dgm:pt modelId="{5F371CE5-5207-45D1-81DE-C3F080127E8C}" type="pres">
      <dgm:prSet presAssocID="{287486E5-5479-4C17-B3DD-7D5273C92F70}" presName="parallelogram2" presStyleLbl="alignNode1" presStyleIdx="8" presStyleCnt="56"/>
      <dgm:spPr/>
    </dgm:pt>
    <dgm:pt modelId="{333C441C-0A97-40BB-89B1-4DD87824A452}" type="pres">
      <dgm:prSet presAssocID="{287486E5-5479-4C17-B3DD-7D5273C92F70}" presName="parallelogram3" presStyleLbl="alignNode1" presStyleIdx="9" presStyleCnt="56"/>
      <dgm:spPr/>
    </dgm:pt>
    <dgm:pt modelId="{04B4044C-A6F5-4E05-95DA-4AEA468D2C79}" type="pres">
      <dgm:prSet presAssocID="{287486E5-5479-4C17-B3DD-7D5273C92F70}" presName="parallelogram4" presStyleLbl="alignNode1" presStyleIdx="10" presStyleCnt="56"/>
      <dgm:spPr/>
    </dgm:pt>
    <dgm:pt modelId="{490D8FF9-0B84-45B1-974D-0720C0430E6F}" type="pres">
      <dgm:prSet presAssocID="{287486E5-5479-4C17-B3DD-7D5273C92F70}" presName="parallelogram5" presStyleLbl="alignNode1" presStyleIdx="11" presStyleCnt="56"/>
      <dgm:spPr/>
    </dgm:pt>
    <dgm:pt modelId="{7996EABE-ECA3-46DA-92D5-74BD458D265B}" type="pres">
      <dgm:prSet presAssocID="{287486E5-5479-4C17-B3DD-7D5273C92F70}" presName="parallelogram6" presStyleLbl="alignNode1" presStyleIdx="12" presStyleCnt="56"/>
      <dgm:spPr/>
    </dgm:pt>
    <dgm:pt modelId="{110CA35A-F62B-435E-AFF0-739F7E97CB26}" type="pres">
      <dgm:prSet presAssocID="{287486E5-5479-4C17-B3DD-7D5273C92F70}" presName="parallelogram7" presStyleLbl="alignNode1" presStyleIdx="13" presStyleCnt="56"/>
      <dgm:spPr/>
    </dgm:pt>
    <dgm:pt modelId="{12264FF8-085A-40FA-A591-C6DDA78422ED}" type="pres">
      <dgm:prSet presAssocID="{0DA17016-A348-4EEC-8941-E203B9B95FC4}" presName="sibTrans" presStyleCnt="0"/>
      <dgm:spPr/>
    </dgm:pt>
    <dgm:pt modelId="{DE86E05E-7383-4F22-B2FE-44FFF2FDC1AB}" type="pres">
      <dgm:prSet presAssocID="{B9CC3C19-2534-4A37-8C1A-0C1DA25FFF01}" presName="parenttextcomposite" presStyleCnt="0"/>
      <dgm:spPr/>
    </dgm:pt>
    <dgm:pt modelId="{72B0EB6B-13E8-4AC3-9EB9-00B06BB78595}" type="pres">
      <dgm:prSet presAssocID="{B9CC3C19-2534-4A37-8C1A-0C1DA25FFF01}" presName="parenttext" presStyleLbl="revTx" presStyleIdx="2" presStyleCnt="8">
        <dgm:presLayoutVars>
          <dgm:chMax/>
          <dgm:chPref val="2"/>
          <dgm:bulletEnabled val="1"/>
        </dgm:presLayoutVars>
      </dgm:prSet>
      <dgm:spPr/>
    </dgm:pt>
    <dgm:pt modelId="{A8FD3730-575D-433F-81AE-C5A94E9306F1}" type="pres">
      <dgm:prSet presAssocID="{B9CC3C19-2534-4A37-8C1A-0C1DA25FFF01}" presName="parallelogramComposite" presStyleCnt="0"/>
      <dgm:spPr/>
    </dgm:pt>
    <dgm:pt modelId="{96E5FF65-969E-47BB-B0C3-81CCDB397FC2}" type="pres">
      <dgm:prSet presAssocID="{B9CC3C19-2534-4A37-8C1A-0C1DA25FFF01}" presName="parallelogram1" presStyleLbl="alignNode1" presStyleIdx="14" presStyleCnt="56"/>
      <dgm:spPr/>
    </dgm:pt>
    <dgm:pt modelId="{9D7BB20F-BFB3-4AD6-A46F-FB782E6A9274}" type="pres">
      <dgm:prSet presAssocID="{B9CC3C19-2534-4A37-8C1A-0C1DA25FFF01}" presName="parallelogram2" presStyleLbl="alignNode1" presStyleIdx="15" presStyleCnt="56"/>
      <dgm:spPr/>
    </dgm:pt>
    <dgm:pt modelId="{BB4B083D-2CA2-486E-A516-E82F1A704A07}" type="pres">
      <dgm:prSet presAssocID="{B9CC3C19-2534-4A37-8C1A-0C1DA25FFF01}" presName="parallelogram3" presStyleLbl="alignNode1" presStyleIdx="16" presStyleCnt="56"/>
      <dgm:spPr/>
    </dgm:pt>
    <dgm:pt modelId="{53E8EC40-12BB-46C4-B7E7-458F3332D4DF}" type="pres">
      <dgm:prSet presAssocID="{B9CC3C19-2534-4A37-8C1A-0C1DA25FFF01}" presName="parallelogram4" presStyleLbl="alignNode1" presStyleIdx="17" presStyleCnt="56"/>
      <dgm:spPr/>
    </dgm:pt>
    <dgm:pt modelId="{BF0D5C51-34F4-411A-AC73-F53FE4041FC6}" type="pres">
      <dgm:prSet presAssocID="{B9CC3C19-2534-4A37-8C1A-0C1DA25FFF01}" presName="parallelogram5" presStyleLbl="alignNode1" presStyleIdx="18" presStyleCnt="56"/>
      <dgm:spPr/>
    </dgm:pt>
    <dgm:pt modelId="{F3926646-9EEA-49CF-9E95-179AA6ACF0D1}" type="pres">
      <dgm:prSet presAssocID="{B9CC3C19-2534-4A37-8C1A-0C1DA25FFF01}" presName="parallelogram6" presStyleLbl="alignNode1" presStyleIdx="19" presStyleCnt="56"/>
      <dgm:spPr/>
    </dgm:pt>
    <dgm:pt modelId="{0038A1B0-4200-40C3-9200-14A798BA403E}" type="pres">
      <dgm:prSet presAssocID="{B9CC3C19-2534-4A37-8C1A-0C1DA25FFF01}" presName="parallelogram7" presStyleLbl="alignNode1" presStyleIdx="20" presStyleCnt="56"/>
      <dgm:spPr/>
    </dgm:pt>
    <dgm:pt modelId="{FFAD65FA-B525-4CD8-90B7-FC164BE9288E}" type="pres">
      <dgm:prSet presAssocID="{A6EF98C6-B0D6-4288-8368-7E8F8BC08672}" presName="sibTrans" presStyleCnt="0"/>
      <dgm:spPr/>
    </dgm:pt>
    <dgm:pt modelId="{DC5AC671-C60B-495F-B2D3-4863729798E1}" type="pres">
      <dgm:prSet presAssocID="{FB1FB37F-CDE9-4B95-BF50-2C239F1C02AA}" presName="parenttextcomposite" presStyleCnt="0"/>
      <dgm:spPr/>
    </dgm:pt>
    <dgm:pt modelId="{A79CE65B-6CC2-44D1-BF94-F2E018DF1908}" type="pres">
      <dgm:prSet presAssocID="{FB1FB37F-CDE9-4B95-BF50-2C239F1C02AA}" presName="parenttext" presStyleLbl="revTx" presStyleIdx="3" presStyleCnt="8">
        <dgm:presLayoutVars>
          <dgm:chMax/>
          <dgm:chPref val="2"/>
          <dgm:bulletEnabled val="1"/>
        </dgm:presLayoutVars>
      </dgm:prSet>
      <dgm:spPr/>
    </dgm:pt>
    <dgm:pt modelId="{34EF243F-C88B-4259-95EC-83C714D70349}" type="pres">
      <dgm:prSet presAssocID="{FB1FB37F-CDE9-4B95-BF50-2C239F1C02AA}" presName="parallelogramComposite" presStyleCnt="0"/>
      <dgm:spPr/>
    </dgm:pt>
    <dgm:pt modelId="{18F29DC0-AF3F-4E70-BF6B-05E5768C0A55}" type="pres">
      <dgm:prSet presAssocID="{FB1FB37F-CDE9-4B95-BF50-2C239F1C02AA}" presName="parallelogram1" presStyleLbl="alignNode1" presStyleIdx="21" presStyleCnt="56"/>
      <dgm:spPr/>
    </dgm:pt>
    <dgm:pt modelId="{F4EEEAF9-4283-4FB8-AB4D-5F5A6A3404EE}" type="pres">
      <dgm:prSet presAssocID="{FB1FB37F-CDE9-4B95-BF50-2C239F1C02AA}" presName="parallelogram2" presStyleLbl="alignNode1" presStyleIdx="22" presStyleCnt="56"/>
      <dgm:spPr/>
    </dgm:pt>
    <dgm:pt modelId="{BC12D0FC-6159-439F-81EC-6F51E2ABE544}" type="pres">
      <dgm:prSet presAssocID="{FB1FB37F-CDE9-4B95-BF50-2C239F1C02AA}" presName="parallelogram3" presStyleLbl="alignNode1" presStyleIdx="23" presStyleCnt="56"/>
      <dgm:spPr/>
    </dgm:pt>
    <dgm:pt modelId="{B0F8C904-4A1A-4E3F-8D4F-10C2B69D45CB}" type="pres">
      <dgm:prSet presAssocID="{FB1FB37F-CDE9-4B95-BF50-2C239F1C02AA}" presName="parallelogram4" presStyleLbl="alignNode1" presStyleIdx="24" presStyleCnt="56"/>
      <dgm:spPr/>
    </dgm:pt>
    <dgm:pt modelId="{7F03E2D7-6BA2-4EF7-88E4-3987249118B9}" type="pres">
      <dgm:prSet presAssocID="{FB1FB37F-CDE9-4B95-BF50-2C239F1C02AA}" presName="parallelogram5" presStyleLbl="alignNode1" presStyleIdx="25" presStyleCnt="56"/>
      <dgm:spPr/>
    </dgm:pt>
    <dgm:pt modelId="{F75CCB5B-BAEF-4F79-9DBB-4C2FE32E4864}" type="pres">
      <dgm:prSet presAssocID="{FB1FB37F-CDE9-4B95-BF50-2C239F1C02AA}" presName="parallelogram6" presStyleLbl="alignNode1" presStyleIdx="26" presStyleCnt="56"/>
      <dgm:spPr/>
    </dgm:pt>
    <dgm:pt modelId="{695D778A-70BD-41BD-83C8-5D13BD2A7760}" type="pres">
      <dgm:prSet presAssocID="{FB1FB37F-CDE9-4B95-BF50-2C239F1C02AA}" presName="parallelogram7" presStyleLbl="alignNode1" presStyleIdx="27" presStyleCnt="56"/>
      <dgm:spPr/>
    </dgm:pt>
    <dgm:pt modelId="{8F055B6D-15F4-4AA3-A4C2-24897E14C258}" type="pres">
      <dgm:prSet presAssocID="{05BD962B-A293-447C-BD91-D002FE3CD5BC}" presName="sibTrans" presStyleCnt="0"/>
      <dgm:spPr/>
    </dgm:pt>
    <dgm:pt modelId="{C7C4E5FA-523A-4848-9E8C-6B9D70EDB1A3}" type="pres">
      <dgm:prSet presAssocID="{17655269-40EB-4DBD-AB42-154F2E0A9804}" presName="parenttextcomposite" presStyleCnt="0"/>
      <dgm:spPr/>
    </dgm:pt>
    <dgm:pt modelId="{50A9BACD-2E95-4EC7-AC1C-DF2E9806E0A7}" type="pres">
      <dgm:prSet presAssocID="{17655269-40EB-4DBD-AB42-154F2E0A9804}" presName="parenttext" presStyleLbl="revTx" presStyleIdx="4" presStyleCnt="8">
        <dgm:presLayoutVars>
          <dgm:chMax/>
          <dgm:chPref val="2"/>
          <dgm:bulletEnabled val="1"/>
        </dgm:presLayoutVars>
      </dgm:prSet>
      <dgm:spPr/>
    </dgm:pt>
    <dgm:pt modelId="{8D685E81-3E97-4F2C-AA39-514ACD6FF590}" type="pres">
      <dgm:prSet presAssocID="{17655269-40EB-4DBD-AB42-154F2E0A9804}" presName="parallelogramComposite" presStyleCnt="0"/>
      <dgm:spPr/>
    </dgm:pt>
    <dgm:pt modelId="{59464A20-8BE6-4F23-8962-6F2092C5B0D7}" type="pres">
      <dgm:prSet presAssocID="{17655269-40EB-4DBD-AB42-154F2E0A9804}" presName="parallelogram1" presStyleLbl="alignNode1" presStyleIdx="28" presStyleCnt="56"/>
      <dgm:spPr/>
    </dgm:pt>
    <dgm:pt modelId="{68612C39-36D8-46D3-958E-7A0B50FA87A0}" type="pres">
      <dgm:prSet presAssocID="{17655269-40EB-4DBD-AB42-154F2E0A9804}" presName="parallelogram2" presStyleLbl="alignNode1" presStyleIdx="29" presStyleCnt="56"/>
      <dgm:spPr/>
    </dgm:pt>
    <dgm:pt modelId="{977B02D8-8315-4DFF-88AB-DF387CEB51A6}" type="pres">
      <dgm:prSet presAssocID="{17655269-40EB-4DBD-AB42-154F2E0A9804}" presName="parallelogram3" presStyleLbl="alignNode1" presStyleIdx="30" presStyleCnt="56"/>
      <dgm:spPr/>
    </dgm:pt>
    <dgm:pt modelId="{09F944CD-F4ED-4D67-92F2-E1034012D2D5}" type="pres">
      <dgm:prSet presAssocID="{17655269-40EB-4DBD-AB42-154F2E0A9804}" presName="parallelogram4" presStyleLbl="alignNode1" presStyleIdx="31" presStyleCnt="56"/>
      <dgm:spPr/>
    </dgm:pt>
    <dgm:pt modelId="{CA55E0F8-DED0-4FDC-9EF9-C554E9236311}" type="pres">
      <dgm:prSet presAssocID="{17655269-40EB-4DBD-AB42-154F2E0A9804}" presName="parallelogram5" presStyleLbl="alignNode1" presStyleIdx="32" presStyleCnt="56"/>
      <dgm:spPr/>
    </dgm:pt>
    <dgm:pt modelId="{B1754DE2-9CDF-45F9-8E26-9F0840A3CF12}" type="pres">
      <dgm:prSet presAssocID="{17655269-40EB-4DBD-AB42-154F2E0A9804}" presName="parallelogram6" presStyleLbl="alignNode1" presStyleIdx="33" presStyleCnt="56"/>
      <dgm:spPr/>
    </dgm:pt>
    <dgm:pt modelId="{10983BB4-B61E-4A18-B805-163EEE536189}" type="pres">
      <dgm:prSet presAssocID="{17655269-40EB-4DBD-AB42-154F2E0A9804}" presName="parallelogram7" presStyleLbl="alignNode1" presStyleIdx="34" presStyleCnt="56"/>
      <dgm:spPr/>
    </dgm:pt>
    <dgm:pt modelId="{DADB27CF-5CB9-475F-8017-644C341A2C9E}" type="pres">
      <dgm:prSet presAssocID="{B9D11F19-4DE4-4623-9537-4FF7BC7F2F96}" presName="sibTrans" presStyleCnt="0"/>
      <dgm:spPr/>
    </dgm:pt>
    <dgm:pt modelId="{086D5E55-EDB2-41CB-8105-0F7D8EAF12BD}" type="pres">
      <dgm:prSet presAssocID="{DFEEF064-EB8C-4C5D-9559-24B796DAC7F2}" presName="parenttextcomposite" presStyleCnt="0"/>
      <dgm:spPr/>
    </dgm:pt>
    <dgm:pt modelId="{CDE047E7-2448-46F4-9361-5D67DD60803C}" type="pres">
      <dgm:prSet presAssocID="{DFEEF064-EB8C-4C5D-9559-24B796DAC7F2}" presName="parenttext" presStyleLbl="revTx" presStyleIdx="5" presStyleCnt="8">
        <dgm:presLayoutVars>
          <dgm:chMax/>
          <dgm:chPref val="2"/>
          <dgm:bulletEnabled val="1"/>
        </dgm:presLayoutVars>
      </dgm:prSet>
      <dgm:spPr/>
    </dgm:pt>
    <dgm:pt modelId="{D229B1B5-8BA5-4147-97EA-F2AE772EA828}" type="pres">
      <dgm:prSet presAssocID="{DFEEF064-EB8C-4C5D-9559-24B796DAC7F2}" presName="parallelogramComposite" presStyleCnt="0"/>
      <dgm:spPr/>
    </dgm:pt>
    <dgm:pt modelId="{287270BE-09C1-4C35-BABF-017C50BBE604}" type="pres">
      <dgm:prSet presAssocID="{DFEEF064-EB8C-4C5D-9559-24B796DAC7F2}" presName="parallelogram1" presStyleLbl="alignNode1" presStyleIdx="35" presStyleCnt="56"/>
      <dgm:spPr/>
    </dgm:pt>
    <dgm:pt modelId="{8C3481C1-14FE-48E9-8BC5-0E7582A15F1E}" type="pres">
      <dgm:prSet presAssocID="{DFEEF064-EB8C-4C5D-9559-24B796DAC7F2}" presName="parallelogram2" presStyleLbl="alignNode1" presStyleIdx="36" presStyleCnt="56"/>
      <dgm:spPr/>
    </dgm:pt>
    <dgm:pt modelId="{348D3482-28F3-460A-A6E2-35783B686A74}" type="pres">
      <dgm:prSet presAssocID="{DFEEF064-EB8C-4C5D-9559-24B796DAC7F2}" presName="parallelogram3" presStyleLbl="alignNode1" presStyleIdx="37" presStyleCnt="56"/>
      <dgm:spPr/>
    </dgm:pt>
    <dgm:pt modelId="{1B03F74E-6217-458D-84D4-DE4EA9392929}" type="pres">
      <dgm:prSet presAssocID="{DFEEF064-EB8C-4C5D-9559-24B796DAC7F2}" presName="parallelogram4" presStyleLbl="alignNode1" presStyleIdx="38" presStyleCnt="56"/>
      <dgm:spPr/>
    </dgm:pt>
    <dgm:pt modelId="{33EC88C0-5F7A-4EFD-956F-4E1BA34DF00A}" type="pres">
      <dgm:prSet presAssocID="{DFEEF064-EB8C-4C5D-9559-24B796DAC7F2}" presName="parallelogram5" presStyleLbl="alignNode1" presStyleIdx="39" presStyleCnt="56"/>
      <dgm:spPr/>
    </dgm:pt>
    <dgm:pt modelId="{E6127A7F-C7B0-4720-B3FB-D9CB3B7CD29D}" type="pres">
      <dgm:prSet presAssocID="{DFEEF064-EB8C-4C5D-9559-24B796DAC7F2}" presName="parallelogram6" presStyleLbl="alignNode1" presStyleIdx="40" presStyleCnt="56"/>
      <dgm:spPr/>
    </dgm:pt>
    <dgm:pt modelId="{316B538C-A8E7-44A3-9B7B-18F9C724B0A3}" type="pres">
      <dgm:prSet presAssocID="{DFEEF064-EB8C-4C5D-9559-24B796DAC7F2}" presName="parallelogram7" presStyleLbl="alignNode1" presStyleIdx="41" presStyleCnt="56"/>
      <dgm:spPr/>
    </dgm:pt>
    <dgm:pt modelId="{1B8B2D81-372C-4526-930D-C79BF3001E17}" type="pres">
      <dgm:prSet presAssocID="{BDD9EFAD-776E-480A-AC3F-90C6D9EFE197}" presName="sibTrans" presStyleCnt="0"/>
      <dgm:spPr/>
    </dgm:pt>
    <dgm:pt modelId="{AC6A962B-66E4-4BBE-A40D-D5E26E0FC7DD}" type="pres">
      <dgm:prSet presAssocID="{BA77ACCE-FD93-4702-90CD-C9F647474A7A}" presName="parenttextcomposite" presStyleCnt="0"/>
      <dgm:spPr/>
    </dgm:pt>
    <dgm:pt modelId="{A3F32DEA-F654-4209-B9F8-3B320C2849FB}" type="pres">
      <dgm:prSet presAssocID="{BA77ACCE-FD93-4702-90CD-C9F647474A7A}" presName="parenttext" presStyleLbl="revTx" presStyleIdx="6" presStyleCnt="8">
        <dgm:presLayoutVars>
          <dgm:chMax/>
          <dgm:chPref val="2"/>
          <dgm:bulletEnabled val="1"/>
        </dgm:presLayoutVars>
      </dgm:prSet>
      <dgm:spPr/>
    </dgm:pt>
    <dgm:pt modelId="{9152C53E-9CC2-4252-9D5A-B8DCB1AD0AEF}" type="pres">
      <dgm:prSet presAssocID="{BA77ACCE-FD93-4702-90CD-C9F647474A7A}" presName="parallelogramComposite" presStyleCnt="0"/>
      <dgm:spPr/>
    </dgm:pt>
    <dgm:pt modelId="{CE025943-DB41-4817-8CCA-456026E6EAD3}" type="pres">
      <dgm:prSet presAssocID="{BA77ACCE-FD93-4702-90CD-C9F647474A7A}" presName="parallelogram1" presStyleLbl="alignNode1" presStyleIdx="42" presStyleCnt="56"/>
      <dgm:spPr/>
    </dgm:pt>
    <dgm:pt modelId="{2FEE20B1-B146-4848-AF64-A9FC60017593}" type="pres">
      <dgm:prSet presAssocID="{BA77ACCE-FD93-4702-90CD-C9F647474A7A}" presName="parallelogram2" presStyleLbl="alignNode1" presStyleIdx="43" presStyleCnt="56"/>
      <dgm:spPr/>
    </dgm:pt>
    <dgm:pt modelId="{8FA79484-33E3-4F5D-B8E1-764BCA024EF9}" type="pres">
      <dgm:prSet presAssocID="{BA77ACCE-FD93-4702-90CD-C9F647474A7A}" presName="parallelogram3" presStyleLbl="alignNode1" presStyleIdx="44" presStyleCnt="56"/>
      <dgm:spPr/>
    </dgm:pt>
    <dgm:pt modelId="{A5E38F9F-B089-41B5-9308-47C0A54655F0}" type="pres">
      <dgm:prSet presAssocID="{BA77ACCE-FD93-4702-90CD-C9F647474A7A}" presName="parallelogram4" presStyleLbl="alignNode1" presStyleIdx="45" presStyleCnt="56"/>
      <dgm:spPr/>
    </dgm:pt>
    <dgm:pt modelId="{C6E90255-80D8-4A56-BA94-5EB774E7773E}" type="pres">
      <dgm:prSet presAssocID="{BA77ACCE-FD93-4702-90CD-C9F647474A7A}" presName="parallelogram5" presStyleLbl="alignNode1" presStyleIdx="46" presStyleCnt="56"/>
      <dgm:spPr/>
    </dgm:pt>
    <dgm:pt modelId="{89C6EEB5-B769-459C-B65B-63E13CA54E3C}" type="pres">
      <dgm:prSet presAssocID="{BA77ACCE-FD93-4702-90CD-C9F647474A7A}" presName="parallelogram6" presStyleLbl="alignNode1" presStyleIdx="47" presStyleCnt="56"/>
      <dgm:spPr/>
    </dgm:pt>
    <dgm:pt modelId="{5B220BB6-6367-4294-9078-588B167D4749}" type="pres">
      <dgm:prSet presAssocID="{BA77ACCE-FD93-4702-90CD-C9F647474A7A}" presName="parallelogram7" presStyleLbl="alignNode1" presStyleIdx="48" presStyleCnt="56"/>
      <dgm:spPr/>
    </dgm:pt>
    <dgm:pt modelId="{96EF9D85-EC4B-4093-9F8B-99C8AD05F221}" type="pres">
      <dgm:prSet presAssocID="{553DBFF8-0062-4692-8ECA-D834D4E689F1}" presName="sibTrans" presStyleCnt="0"/>
      <dgm:spPr/>
    </dgm:pt>
    <dgm:pt modelId="{75602982-5B45-4828-9119-5092CF275496}" type="pres">
      <dgm:prSet presAssocID="{C6AF9785-6033-4AE5-8B1E-44FA025846D0}" presName="parenttextcomposite" presStyleCnt="0"/>
      <dgm:spPr/>
    </dgm:pt>
    <dgm:pt modelId="{4660065D-990E-4016-9846-70F7AD5AC9C5}" type="pres">
      <dgm:prSet presAssocID="{C6AF9785-6033-4AE5-8B1E-44FA025846D0}" presName="parenttext" presStyleLbl="revTx" presStyleIdx="7" presStyleCnt="8">
        <dgm:presLayoutVars>
          <dgm:chMax/>
          <dgm:chPref val="2"/>
          <dgm:bulletEnabled val="1"/>
        </dgm:presLayoutVars>
      </dgm:prSet>
      <dgm:spPr/>
    </dgm:pt>
    <dgm:pt modelId="{069B1832-7BEE-4C40-BBD5-BD081C3A2F17}" type="pres">
      <dgm:prSet presAssocID="{C6AF9785-6033-4AE5-8B1E-44FA025846D0}" presName="parallelogramComposite" presStyleCnt="0"/>
      <dgm:spPr/>
    </dgm:pt>
    <dgm:pt modelId="{608DD3EA-8196-4200-AA11-809F633218E2}" type="pres">
      <dgm:prSet presAssocID="{C6AF9785-6033-4AE5-8B1E-44FA025846D0}" presName="parallelogram1" presStyleLbl="alignNode1" presStyleIdx="49" presStyleCnt="56"/>
      <dgm:spPr/>
    </dgm:pt>
    <dgm:pt modelId="{DD4F535F-ECD2-408B-ABF4-0717B3F82E0C}" type="pres">
      <dgm:prSet presAssocID="{C6AF9785-6033-4AE5-8B1E-44FA025846D0}" presName="parallelogram2" presStyleLbl="alignNode1" presStyleIdx="50" presStyleCnt="56"/>
      <dgm:spPr/>
    </dgm:pt>
    <dgm:pt modelId="{302E7925-08F4-40B3-BF5B-AEC81281611D}" type="pres">
      <dgm:prSet presAssocID="{C6AF9785-6033-4AE5-8B1E-44FA025846D0}" presName="parallelogram3" presStyleLbl="alignNode1" presStyleIdx="51" presStyleCnt="56"/>
      <dgm:spPr/>
    </dgm:pt>
    <dgm:pt modelId="{3983C465-47D8-4255-8D56-4E16AB79FB87}" type="pres">
      <dgm:prSet presAssocID="{C6AF9785-6033-4AE5-8B1E-44FA025846D0}" presName="parallelogram4" presStyleLbl="alignNode1" presStyleIdx="52" presStyleCnt="56"/>
      <dgm:spPr/>
    </dgm:pt>
    <dgm:pt modelId="{95195D92-11A3-4A90-9DC5-0F1D56BECADF}" type="pres">
      <dgm:prSet presAssocID="{C6AF9785-6033-4AE5-8B1E-44FA025846D0}" presName="parallelogram5" presStyleLbl="alignNode1" presStyleIdx="53" presStyleCnt="56"/>
      <dgm:spPr/>
    </dgm:pt>
    <dgm:pt modelId="{3E246EBA-28EF-4AC1-88FF-5086A1A64F65}" type="pres">
      <dgm:prSet presAssocID="{C6AF9785-6033-4AE5-8B1E-44FA025846D0}" presName="parallelogram6" presStyleLbl="alignNode1" presStyleIdx="54" presStyleCnt="56"/>
      <dgm:spPr/>
    </dgm:pt>
    <dgm:pt modelId="{876E8A87-A1F7-47F9-AA71-6BACFC83DDC6}" type="pres">
      <dgm:prSet presAssocID="{C6AF9785-6033-4AE5-8B1E-44FA025846D0}" presName="parallelogram7" presStyleLbl="alignNode1" presStyleIdx="55" presStyleCnt="56"/>
      <dgm:spPr/>
    </dgm:pt>
  </dgm:ptLst>
  <dgm:cxnLst>
    <dgm:cxn modelId="{A013060F-73C5-4B8E-9120-89318C5E677F}" srcId="{82A89873-87B8-4554-BF7D-11657B70DBD3}" destId="{C6AF9785-6033-4AE5-8B1E-44FA025846D0}" srcOrd="7" destOrd="0" parTransId="{F142E09E-2924-46B4-9F1F-AE06435571D6}" sibTransId="{02CA4018-A366-4FED-97C6-6A41AE44E3EF}"/>
    <dgm:cxn modelId="{22211C22-A48B-4550-AFB3-C0BDB6E3D064}" srcId="{82A89873-87B8-4554-BF7D-11657B70DBD3}" destId="{B9CC3C19-2534-4A37-8C1A-0C1DA25FFF01}" srcOrd="2" destOrd="0" parTransId="{B3AE0FCF-83E0-4685-98C5-0F8C542359A0}" sibTransId="{A6EF98C6-B0D6-4288-8368-7E8F8BC08672}"/>
    <dgm:cxn modelId="{B91D3F36-566F-4E6A-8C3E-FE3CA1B3024D}" type="presOf" srcId="{82A89873-87B8-4554-BF7D-11657B70DBD3}" destId="{E12C30F9-4492-42C5-A57B-7706D9233A2A}" srcOrd="0" destOrd="0" presId="urn:microsoft.com/office/officeart/2008/layout/VerticalAccentList"/>
    <dgm:cxn modelId="{966A363C-2EFB-4660-AD82-F133F21C8703}" srcId="{82A89873-87B8-4554-BF7D-11657B70DBD3}" destId="{17655269-40EB-4DBD-AB42-154F2E0A9804}" srcOrd="4" destOrd="0" parTransId="{B430CD80-F663-4C75-8AE0-77A0895A9155}" sibTransId="{B9D11F19-4DE4-4623-9537-4FF7BC7F2F96}"/>
    <dgm:cxn modelId="{2B770C59-A3A1-4518-AE65-D3AC1B0C8A67}" srcId="{82A89873-87B8-4554-BF7D-11657B70DBD3}" destId="{BA77ACCE-FD93-4702-90CD-C9F647474A7A}" srcOrd="6" destOrd="0" parTransId="{2EF3E81D-5A56-4E6B-854F-0B96D4A39856}" sibTransId="{553DBFF8-0062-4692-8ECA-D834D4E689F1}"/>
    <dgm:cxn modelId="{45700F82-087A-4134-A5EF-7A0A09934FFD}" type="presOf" srcId="{FB1FB37F-CDE9-4B95-BF50-2C239F1C02AA}" destId="{A79CE65B-6CC2-44D1-BF94-F2E018DF1908}" srcOrd="0" destOrd="0" presId="urn:microsoft.com/office/officeart/2008/layout/VerticalAccentList"/>
    <dgm:cxn modelId="{D21BE785-E263-49A1-AE62-ED165DE99832}" type="presOf" srcId="{B9CC3C19-2534-4A37-8C1A-0C1DA25FFF01}" destId="{72B0EB6B-13E8-4AC3-9EB9-00B06BB78595}" srcOrd="0" destOrd="0" presId="urn:microsoft.com/office/officeart/2008/layout/VerticalAccentList"/>
    <dgm:cxn modelId="{2186B28F-8898-408E-9D27-CCE288D5F798}" type="presOf" srcId="{DFEEF064-EB8C-4C5D-9559-24B796DAC7F2}" destId="{CDE047E7-2448-46F4-9361-5D67DD60803C}" srcOrd="0" destOrd="0" presId="urn:microsoft.com/office/officeart/2008/layout/VerticalAccentList"/>
    <dgm:cxn modelId="{9A4A0BAF-0BED-43CE-9CBE-13E59F4D3239}" type="presOf" srcId="{C6AF9785-6033-4AE5-8B1E-44FA025846D0}" destId="{4660065D-990E-4016-9846-70F7AD5AC9C5}" srcOrd="0" destOrd="0" presId="urn:microsoft.com/office/officeart/2008/layout/VerticalAccentList"/>
    <dgm:cxn modelId="{ECBA7ABA-B804-4E78-9182-E09F22D8FC52}" type="presOf" srcId="{3C97BA39-65BA-4777-9E91-EBFAE38CBEE0}" destId="{5315AC89-32AC-4317-89AB-9A220AA5162D}" srcOrd="0" destOrd="0" presId="urn:microsoft.com/office/officeart/2008/layout/VerticalAccentList"/>
    <dgm:cxn modelId="{9A2705BF-DE01-43C6-842E-4325780292D7}" type="presOf" srcId="{BA77ACCE-FD93-4702-90CD-C9F647474A7A}" destId="{A3F32DEA-F654-4209-B9F8-3B320C2849FB}" srcOrd="0" destOrd="0" presId="urn:microsoft.com/office/officeart/2008/layout/VerticalAccentList"/>
    <dgm:cxn modelId="{A03F30C5-163F-4C01-8F2D-F5A8633F1E2B}" srcId="{82A89873-87B8-4554-BF7D-11657B70DBD3}" destId="{DFEEF064-EB8C-4C5D-9559-24B796DAC7F2}" srcOrd="5" destOrd="0" parTransId="{158A414B-C2C5-40CD-BA00-439E4BAD3A66}" sibTransId="{BDD9EFAD-776E-480A-AC3F-90C6D9EFE197}"/>
    <dgm:cxn modelId="{1861A2E8-77B3-4464-9703-95C327D6AE4C}" srcId="{82A89873-87B8-4554-BF7D-11657B70DBD3}" destId="{3C97BA39-65BA-4777-9E91-EBFAE38CBEE0}" srcOrd="0" destOrd="0" parTransId="{26EF934B-1FE2-45A3-89F7-566065F2867C}" sibTransId="{59D8CD87-8C9A-4DEE-86F9-C8E1CE703733}"/>
    <dgm:cxn modelId="{8FBCBEE8-89CE-4D7E-B186-FE5E66D25125}" srcId="{82A89873-87B8-4554-BF7D-11657B70DBD3}" destId="{287486E5-5479-4C17-B3DD-7D5273C92F70}" srcOrd="1" destOrd="0" parTransId="{80F8D4E7-24DD-4156-AC3B-0054ACD136D7}" sibTransId="{0DA17016-A348-4EEC-8941-E203B9B95FC4}"/>
    <dgm:cxn modelId="{851812EC-45AB-4259-87C4-585A2ADF523F}" srcId="{82A89873-87B8-4554-BF7D-11657B70DBD3}" destId="{FB1FB37F-CDE9-4B95-BF50-2C239F1C02AA}" srcOrd="3" destOrd="0" parTransId="{B3C59F0B-2680-4275-8AE6-5E00A7919587}" sibTransId="{05BD962B-A293-447C-BD91-D002FE3CD5BC}"/>
    <dgm:cxn modelId="{62D8B6EC-A567-4EC2-8D71-5E8D605B2F4D}" type="presOf" srcId="{287486E5-5479-4C17-B3DD-7D5273C92F70}" destId="{7A370756-AC2F-4597-AF2B-98AD09150170}" srcOrd="0" destOrd="0" presId="urn:microsoft.com/office/officeart/2008/layout/VerticalAccentList"/>
    <dgm:cxn modelId="{DCBFB7FE-06B0-4F13-B7A9-CC205038BB41}" type="presOf" srcId="{17655269-40EB-4DBD-AB42-154F2E0A9804}" destId="{50A9BACD-2E95-4EC7-AC1C-DF2E9806E0A7}" srcOrd="0" destOrd="0" presId="urn:microsoft.com/office/officeart/2008/layout/VerticalAccentList"/>
    <dgm:cxn modelId="{63DE971B-C756-4306-8088-0B6114DEDB9B}" type="presParOf" srcId="{E12C30F9-4492-42C5-A57B-7706D9233A2A}" destId="{6021F112-4E7D-429A-9C85-92AB493554A5}" srcOrd="0" destOrd="0" presId="urn:microsoft.com/office/officeart/2008/layout/VerticalAccentList"/>
    <dgm:cxn modelId="{5B529423-5703-4188-9784-A00D3364D704}" type="presParOf" srcId="{6021F112-4E7D-429A-9C85-92AB493554A5}" destId="{5315AC89-32AC-4317-89AB-9A220AA5162D}" srcOrd="0" destOrd="0" presId="urn:microsoft.com/office/officeart/2008/layout/VerticalAccentList"/>
    <dgm:cxn modelId="{B04B71DF-C44A-4B65-95D0-8998F9F42BA6}" type="presParOf" srcId="{E12C30F9-4492-42C5-A57B-7706D9233A2A}" destId="{0CF311F2-B921-46C6-8B90-FAC6705F8F64}" srcOrd="1" destOrd="0" presId="urn:microsoft.com/office/officeart/2008/layout/VerticalAccentList"/>
    <dgm:cxn modelId="{2F632A88-D075-4543-8A47-59CC73FE0401}" type="presParOf" srcId="{0CF311F2-B921-46C6-8B90-FAC6705F8F64}" destId="{D23B181A-693B-421B-9A95-ABB27119128B}" srcOrd="0" destOrd="0" presId="urn:microsoft.com/office/officeart/2008/layout/VerticalAccentList"/>
    <dgm:cxn modelId="{F83E5346-949C-4FBD-963D-8179918075EC}" type="presParOf" srcId="{0CF311F2-B921-46C6-8B90-FAC6705F8F64}" destId="{E9220DA5-BED1-4515-A755-E00FEA7556D8}" srcOrd="1" destOrd="0" presId="urn:microsoft.com/office/officeart/2008/layout/VerticalAccentList"/>
    <dgm:cxn modelId="{AC8F67C7-1A32-4625-AE15-CDC9BA6838DB}" type="presParOf" srcId="{0CF311F2-B921-46C6-8B90-FAC6705F8F64}" destId="{5051254C-DD09-48FD-A51D-BF7C3EED8A8D}" srcOrd="2" destOrd="0" presId="urn:microsoft.com/office/officeart/2008/layout/VerticalAccentList"/>
    <dgm:cxn modelId="{BA7D6963-1508-4948-8348-45A8648CF04F}" type="presParOf" srcId="{0CF311F2-B921-46C6-8B90-FAC6705F8F64}" destId="{35353E24-C072-47EB-B77E-8F5489284688}" srcOrd="3" destOrd="0" presId="urn:microsoft.com/office/officeart/2008/layout/VerticalAccentList"/>
    <dgm:cxn modelId="{0FC0B243-3570-4671-98D4-97331DBB40EF}" type="presParOf" srcId="{0CF311F2-B921-46C6-8B90-FAC6705F8F64}" destId="{FF54090E-3EB9-4BA3-B9C7-8C17F7D7BE08}" srcOrd="4" destOrd="0" presId="urn:microsoft.com/office/officeart/2008/layout/VerticalAccentList"/>
    <dgm:cxn modelId="{7750474A-AA5D-4D25-9F25-82EBB1565559}" type="presParOf" srcId="{0CF311F2-B921-46C6-8B90-FAC6705F8F64}" destId="{727A71A1-8B38-4CB0-A1CD-9218C65BFC19}" srcOrd="5" destOrd="0" presId="urn:microsoft.com/office/officeart/2008/layout/VerticalAccentList"/>
    <dgm:cxn modelId="{C4B1BB26-9833-42D9-A61D-734312BE8E3F}" type="presParOf" srcId="{0CF311F2-B921-46C6-8B90-FAC6705F8F64}" destId="{0AE0E5FE-E300-467F-88BD-4CCD83101F86}" srcOrd="6" destOrd="0" presId="urn:microsoft.com/office/officeart/2008/layout/VerticalAccentList"/>
    <dgm:cxn modelId="{287BAE55-F159-4E03-ABE7-1AE5EEFEDDB8}" type="presParOf" srcId="{E12C30F9-4492-42C5-A57B-7706D9233A2A}" destId="{6C5AE696-4FC5-446F-91DE-CC934C4CC811}" srcOrd="2" destOrd="0" presId="urn:microsoft.com/office/officeart/2008/layout/VerticalAccentList"/>
    <dgm:cxn modelId="{8FCA4655-1CC1-4757-BC24-F4B197D60B70}" type="presParOf" srcId="{E12C30F9-4492-42C5-A57B-7706D9233A2A}" destId="{F6BE934C-67D8-42DA-9F6D-96AD39190372}" srcOrd="3" destOrd="0" presId="urn:microsoft.com/office/officeart/2008/layout/VerticalAccentList"/>
    <dgm:cxn modelId="{9067F616-FBAF-44BC-AD03-B13471244311}" type="presParOf" srcId="{F6BE934C-67D8-42DA-9F6D-96AD39190372}" destId="{7A370756-AC2F-4597-AF2B-98AD09150170}" srcOrd="0" destOrd="0" presId="urn:microsoft.com/office/officeart/2008/layout/VerticalAccentList"/>
    <dgm:cxn modelId="{D103D7C3-6482-41E1-B2E2-8D22ECDA160C}" type="presParOf" srcId="{E12C30F9-4492-42C5-A57B-7706D9233A2A}" destId="{2A14C700-5141-4D16-A8AB-2D733007A190}" srcOrd="4" destOrd="0" presId="urn:microsoft.com/office/officeart/2008/layout/VerticalAccentList"/>
    <dgm:cxn modelId="{1B879E2A-749D-4DFF-BA45-DF7AE1F00744}" type="presParOf" srcId="{2A14C700-5141-4D16-A8AB-2D733007A190}" destId="{55A5453F-883F-4E10-AA7E-A356366F73E4}" srcOrd="0" destOrd="0" presId="urn:microsoft.com/office/officeart/2008/layout/VerticalAccentList"/>
    <dgm:cxn modelId="{21B060EA-5E96-403F-A928-AFB5344B3DDA}" type="presParOf" srcId="{2A14C700-5141-4D16-A8AB-2D733007A190}" destId="{5F371CE5-5207-45D1-81DE-C3F080127E8C}" srcOrd="1" destOrd="0" presId="urn:microsoft.com/office/officeart/2008/layout/VerticalAccentList"/>
    <dgm:cxn modelId="{890EA23F-6985-43E8-BAEF-1B6ADF1CB49C}" type="presParOf" srcId="{2A14C700-5141-4D16-A8AB-2D733007A190}" destId="{333C441C-0A97-40BB-89B1-4DD87824A452}" srcOrd="2" destOrd="0" presId="urn:microsoft.com/office/officeart/2008/layout/VerticalAccentList"/>
    <dgm:cxn modelId="{1FAA81C9-D2F2-4026-989F-6666EF4162C1}" type="presParOf" srcId="{2A14C700-5141-4D16-A8AB-2D733007A190}" destId="{04B4044C-A6F5-4E05-95DA-4AEA468D2C79}" srcOrd="3" destOrd="0" presId="urn:microsoft.com/office/officeart/2008/layout/VerticalAccentList"/>
    <dgm:cxn modelId="{713D3E62-09AD-4260-BB39-32281A01E20C}" type="presParOf" srcId="{2A14C700-5141-4D16-A8AB-2D733007A190}" destId="{490D8FF9-0B84-45B1-974D-0720C0430E6F}" srcOrd="4" destOrd="0" presId="urn:microsoft.com/office/officeart/2008/layout/VerticalAccentList"/>
    <dgm:cxn modelId="{5F8F5C54-37B5-47C9-A138-A665B026BECB}" type="presParOf" srcId="{2A14C700-5141-4D16-A8AB-2D733007A190}" destId="{7996EABE-ECA3-46DA-92D5-74BD458D265B}" srcOrd="5" destOrd="0" presId="urn:microsoft.com/office/officeart/2008/layout/VerticalAccentList"/>
    <dgm:cxn modelId="{BD4CAC89-61D0-4757-8444-E4660AA9A495}" type="presParOf" srcId="{2A14C700-5141-4D16-A8AB-2D733007A190}" destId="{110CA35A-F62B-435E-AFF0-739F7E97CB26}" srcOrd="6" destOrd="0" presId="urn:microsoft.com/office/officeart/2008/layout/VerticalAccentList"/>
    <dgm:cxn modelId="{D33FA44D-41AF-4625-BB3D-F370B75815B0}" type="presParOf" srcId="{E12C30F9-4492-42C5-A57B-7706D9233A2A}" destId="{12264FF8-085A-40FA-A591-C6DDA78422ED}" srcOrd="5" destOrd="0" presId="urn:microsoft.com/office/officeart/2008/layout/VerticalAccentList"/>
    <dgm:cxn modelId="{42F245EA-A025-4C79-8540-9ACB6F369D5D}" type="presParOf" srcId="{E12C30F9-4492-42C5-A57B-7706D9233A2A}" destId="{DE86E05E-7383-4F22-B2FE-44FFF2FDC1AB}" srcOrd="6" destOrd="0" presId="urn:microsoft.com/office/officeart/2008/layout/VerticalAccentList"/>
    <dgm:cxn modelId="{41F3710E-06D6-45B7-BC5A-3E71CDF115FD}" type="presParOf" srcId="{DE86E05E-7383-4F22-B2FE-44FFF2FDC1AB}" destId="{72B0EB6B-13E8-4AC3-9EB9-00B06BB78595}" srcOrd="0" destOrd="0" presId="urn:microsoft.com/office/officeart/2008/layout/VerticalAccentList"/>
    <dgm:cxn modelId="{2100D56F-BF54-448A-AA70-CBBFFF80C376}" type="presParOf" srcId="{E12C30F9-4492-42C5-A57B-7706D9233A2A}" destId="{A8FD3730-575D-433F-81AE-C5A94E9306F1}" srcOrd="7" destOrd="0" presId="urn:microsoft.com/office/officeart/2008/layout/VerticalAccentList"/>
    <dgm:cxn modelId="{0489DF79-3FB4-4B0E-BBD3-958294C3ABE6}" type="presParOf" srcId="{A8FD3730-575D-433F-81AE-C5A94E9306F1}" destId="{96E5FF65-969E-47BB-B0C3-81CCDB397FC2}" srcOrd="0" destOrd="0" presId="urn:microsoft.com/office/officeart/2008/layout/VerticalAccentList"/>
    <dgm:cxn modelId="{2F48CA93-DE3D-4D27-94F9-9BFA15722F62}" type="presParOf" srcId="{A8FD3730-575D-433F-81AE-C5A94E9306F1}" destId="{9D7BB20F-BFB3-4AD6-A46F-FB782E6A9274}" srcOrd="1" destOrd="0" presId="urn:microsoft.com/office/officeart/2008/layout/VerticalAccentList"/>
    <dgm:cxn modelId="{48AB52F5-E58D-455F-A220-8808F3AC5A41}" type="presParOf" srcId="{A8FD3730-575D-433F-81AE-C5A94E9306F1}" destId="{BB4B083D-2CA2-486E-A516-E82F1A704A07}" srcOrd="2" destOrd="0" presId="urn:microsoft.com/office/officeart/2008/layout/VerticalAccentList"/>
    <dgm:cxn modelId="{04BF56DF-4917-4885-8D7C-1E7E6F9DAA05}" type="presParOf" srcId="{A8FD3730-575D-433F-81AE-C5A94E9306F1}" destId="{53E8EC40-12BB-46C4-B7E7-458F3332D4DF}" srcOrd="3" destOrd="0" presId="urn:microsoft.com/office/officeart/2008/layout/VerticalAccentList"/>
    <dgm:cxn modelId="{9DDAD394-F793-412B-BFFE-A0CD1A163581}" type="presParOf" srcId="{A8FD3730-575D-433F-81AE-C5A94E9306F1}" destId="{BF0D5C51-34F4-411A-AC73-F53FE4041FC6}" srcOrd="4" destOrd="0" presId="urn:microsoft.com/office/officeart/2008/layout/VerticalAccentList"/>
    <dgm:cxn modelId="{E7FCCAF3-15D5-46AC-857F-E35F5DCAC329}" type="presParOf" srcId="{A8FD3730-575D-433F-81AE-C5A94E9306F1}" destId="{F3926646-9EEA-49CF-9E95-179AA6ACF0D1}" srcOrd="5" destOrd="0" presId="urn:microsoft.com/office/officeart/2008/layout/VerticalAccentList"/>
    <dgm:cxn modelId="{96B8F65F-6B9B-45D7-8520-E9089579D8B2}" type="presParOf" srcId="{A8FD3730-575D-433F-81AE-C5A94E9306F1}" destId="{0038A1B0-4200-40C3-9200-14A798BA403E}" srcOrd="6" destOrd="0" presId="urn:microsoft.com/office/officeart/2008/layout/VerticalAccentList"/>
    <dgm:cxn modelId="{08AE4A08-9DD1-419B-8F15-C13BCADBBBAB}" type="presParOf" srcId="{E12C30F9-4492-42C5-A57B-7706D9233A2A}" destId="{FFAD65FA-B525-4CD8-90B7-FC164BE9288E}" srcOrd="8" destOrd="0" presId="urn:microsoft.com/office/officeart/2008/layout/VerticalAccentList"/>
    <dgm:cxn modelId="{E0C02780-DB18-4AB1-B861-5DF6D0BCE970}" type="presParOf" srcId="{E12C30F9-4492-42C5-A57B-7706D9233A2A}" destId="{DC5AC671-C60B-495F-B2D3-4863729798E1}" srcOrd="9" destOrd="0" presId="urn:microsoft.com/office/officeart/2008/layout/VerticalAccentList"/>
    <dgm:cxn modelId="{373F3A14-9555-42E3-9947-91D8DDD2049A}" type="presParOf" srcId="{DC5AC671-C60B-495F-B2D3-4863729798E1}" destId="{A79CE65B-6CC2-44D1-BF94-F2E018DF1908}" srcOrd="0" destOrd="0" presId="urn:microsoft.com/office/officeart/2008/layout/VerticalAccentList"/>
    <dgm:cxn modelId="{C367FD7F-D4D4-4BAE-8CC7-08EF178432FA}" type="presParOf" srcId="{E12C30F9-4492-42C5-A57B-7706D9233A2A}" destId="{34EF243F-C88B-4259-95EC-83C714D70349}" srcOrd="10" destOrd="0" presId="urn:microsoft.com/office/officeart/2008/layout/VerticalAccentList"/>
    <dgm:cxn modelId="{DE03C9D9-2654-4A99-AF4A-861184477EBB}" type="presParOf" srcId="{34EF243F-C88B-4259-95EC-83C714D70349}" destId="{18F29DC0-AF3F-4E70-BF6B-05E5768C0A55}" srcOrd="0" destOrd="0" presId="urn:microsoft.com/office/officeart/2008/layout/VerticalAccentList"/>
    <dgm:cxn modelId="{043A36FF-D06B-45B1-87C4-A54DE1A44F58}" type="presParOf" srcId="{34EF243F-C88B-4259-95EC-83C714D70349}" destId="{F4EEEAF9-4283-4FB8-AB4D-5F5A6A3404EE}" srcOrd="1" destOrd="0" presId="urn:microsoft.com/office/officeart/2008/layout/VerticalAccentList"/>
    <dgm:cxn modelId="{17925E9F-F498-48F5-89EE-49F8C7F1AFBF}" type="presParOf" srcId="{34EF243F-C88B-4259-95EC-83C714D70349}" destId="{BC12D0FC-6159-439F-81EC-6F51E2ABE544}" srcOrd="2" destOrd="0" presId="urn:microsoft.com/office/officeart/2008/layout/VerticalAccentList"/>
    <dgm:cxn modelId="{090D64C5-3F6C-4862-9DB2-E70DD6F57081}" type="presParOf" srcId="{34EF243F-C88B-4259-95EC-83C714D70349}" destId="{B0F8C904-4A1A-4E3F-8D4F-10C2B69D45CB}" srcOrd="3" destOrd="0" presId="urn:microsoft.com/office/officeart/2008/layout/VerticalAccentList"/>
    <dgm:cxn modelId="{69105A56-CFB7-461F-B0AB-FFCDDFE9C0B7}" type="presParOf" srcId="{34EF243F-C88B-4259-95EC-83C714D70349}" destId="{7F03E2D7-6BA2-4EF7-88E4-3987249118B9}" srcOrd="4" destOrd="0" presId="urn:microsoft.com/office/officeart/2008/layout/VerticalAccentList"/>
    <dgm:cxn modelId="{2AF9BA52-0164-4232-8914-C29B76CB1D2C}" type="presParOf" srcId="{34EF243F-C88B-4259-95EC-83C714D70349}" destId="{F75CCB5B-BAEF-4F79-9DBB-4C2FE32E4864}" srcOrd="5" destOrd="0" presId="urn:microsoft.com/office/officeart/2008/layout/VerticalAccentList"/>
    <dgm:cxn modelId="{A08ED40F-EA80-40F7-BE90-593F8357D1F7}" type="presParOf" srcId="{34EF243F-C88B-4259-95EC-83C714D70349}" destId="{695D778A-70BD-41BD-83C8-5D13BD2A7760}" srcOrd="6" destOrd="0" presId="urn:microsoft.com/office/officeart/2008/layout/VerticalAccentList"/>
    <dgm:cxn modelId="{42889A55-0A54-49FA-9D02-F01D58FCFA68}" type="presParOf" srcId="{E12C30F9-4492-42C5-A57B-7706D9233A2A}" destId="{8F055B6D-15F4-4AA3-A4C2-24897E14C258}" srcOrd="11" destOrd="0" presId="urn:microsoft.com/office/officeart/2008/layout/VerticalAccentList"/>
    <dgm:cxn modelId="{243C69BC-921B-4043-8637-04FE2453E1D7}" type="presParOf" srcId="{E12C30F9-4492-42C5-A57B-7706D9233A2A}" destId="{C7C4E5FA-523A-4848-9E8C-6B9D70EDB1A3}" srcOrd="12" destOrd="0" presId="urn:microsoft.com/office/officeart/2008/layout/VerticalAccentList"/>
    <dgm:cxn modelId="{1C196E43-1C0F-4072-9A08-C2151EBE8EF5}" type="presParOf" srcId="{C7C4E5FA-523A-4848-9E8C-6B9D70EDB1A3}" destId="{50A9BACD-2E95-4EC7-AC1C-DF2E9806E0A7}" srcOrd="0" destOrd="0" presId="urn:microsoft.com/office/officeart/2008/layout/VerticalAccentList"/>
    <dgm:cxn modelId="{BE851455-92E7-43EF-9D25-8EB851AC685C}" type="presParOf" srcId="{E12C30F9-4492-42C5-A57B-7706D9233A2A}" destId="{8D685E81-3E97-4F2C-AA39-514ACD6FF590}" srcOrd="13" destOrd="0" presId="urn:microsoft.com/office/officeart/2008/layout/VerticalAccentList"/>
    <dgm:cxn modelId="{FCC9D9D7-A059-4EE7-8E41-1000DD710182}" type="presParOf" srcId="{8D685E81-3E97-4F2C-AA39-514ACD6FF590}" destId="{59464A20-8BE6-4F23-8962-6F2092C5B0D7}" srcOrd="0" destOrd="0" presId="urn:microsoft.com/office/officeart/2008/layout/VerticalAccentList"/>
    <dgm:cxn modelId="{4C8790A2-137D-4FFD-B363-61A3DB9B42D4}" type="presParOf" srcId="{8D685E81-3E97-4F2C-AA39-514ACD6FF590}" destId="{68612C39-36D8-46D3-958E-7A0B50FA87A0}" srcOrd="1" destOrd="0" presId="urn:microsoft.com/office/officeart/2008/layout/VerticalAccentList"/>
    <dgm:cxn modelId="{20DE4E13-C688-4CF5-9258-6E932AA97A0F}" type="presParOf" srcId="{8D685E81-3E97-4F2C-AA39-514ACD6FF590}" destId="{977B02D8-8315-4DFF-88AB-DF387CEB51A6}" srcOrd="2" destOrd="0" presId="urn:microsoft.com/office/officeart/2008/layout/VerticalAccentList"/>
    <dgm:cxn modelId="{9461008E-7172-4E9C-B6E9-2F4AAD352A9A}" type="presParOf" srcId="{8D685E81-3E97-4F2C-AA39-514ACD6FF590}" destId="{09F944CD-F4ED-4D67-92F2-E1034012D2D5}" srcOrd="3" destOrd="0" presId="urn:microsoft.com/office/officeart/2008/layout/VerticalAccentList"/>
    <dgm:cxn modelId="{30617642-772D-413A-9501-F56BD33B5535}" type="presParOf" srcId="{8D685E81-3E97-4F2C-AA39-514ACD6FF590}" destId="{CA55E0F8-DED0-4FDC-9EF9-C554E9236311}" srcOrd="4" destOrd="0" presId="urn:microsoft.com/office/officeart/2008/layout/VerticalAccentList"/>
    <dgm:cxn modelId="{4B6E45B4-6556-4A2E-B601-6B677D9C33F3}" type="presParOf" srcId="{8D685E81-3E97-4F2C-AA39-514ACD6FF590}" destId="{B1754DE2-9CDF-45F9-8E26-9F0840A3CF12}" srcOrd="5" destOrd="0" presId="urn:microsoft.com/office/officeart/2008/layout/VerticalAccentList"/>
    <dgm:cxn modelId="{B960898C-19C0-474A-A0CB-91C97A93D3FE}" type="presParOf" srcId="{8D685E81-3E97-4F2C-AA39-514ACD6FF590}" destId="{10983BB4-B61E-4A18-B805-163EEE536189}" srcOrd="6" destOrd="0" presId="urn:microsoft.com/office/officeart/2008/layout/VerticalAccentList"/>
    <dgm:cxn modelId="{4BA85A30-9FFD-482D-93C3-B1C37F8954A2}" type="presParOf" srcId="{E12C30F9-4492-42C5-A57B-7706D9233A2A}" destId="{DADB27CF-5CB9-475F-8017-644C341A2C9E}" srcOrd="14" destOrd="0" presId="urn:microsoft.com/office/officeart/2008/layout/VerticalAccentList"/>
    <dgm:cxn modelId="{F3BD33AF-2C8C-40F2-93FE-D220B6115B11}" type="presParOf" srcId="{E12C30F9-4492-42C5-A57B-7706D9233A2A}" destId="{086D5E55-EDB2-41CB-8105-0F7D8EAF12BD}" srcOrd="15" destOrd="0" presId="urn:microsoft.com/office/officeart/2008/layout/VerticalAccentList"/>
    <dgm:cxn modelId="{E4631203-8C5F-41C8-BE4C-C6C8132342D3}" type="presParOf" srcId="{086D5E55-EDB2-41CB-8105-0F7D8EAF12BD}" destId="{CDE047E7-2448-46F4-9361-5D67DD60803C}" srcOrd="0" destOrd="0" presId="urn:microsoft.com/office/officeart/2008/layout/VerticalAccentList"/>
    <dgm:cxn modelId="{5D9228D7-0077-4210-8E69-F5071B0E5D98}" type="presParOf" srcId="{E12C30F9-4492-42C5-A57B-7706D9233A2A}" destId="{D229B1B5-8BA5-4147-97EA-F2AE772EA828}" srcOrd="16" destOrd="0" presId="urn:microsoft.com/office/officeart/2008/layout/VerticalAccentList"/>
    <dgm:cxn modelId="{9A774384-AF27-4D75-9A15-EF09DC6CB37E}" type="presParOf" srcId="{D229B1B5-8BA5-4147-97EA-F2AE772EA828}" destId="{287270BE-09C1-4C35-BABF-017C50BBE604}" srcOrd="0" destOrd="0" presId="urn:microsoft.com/office/officeart/2008/layout/VerticalAccentList"/>
    <dgm:cxn modelId="{4D42AC4C-88FA-47C9-B7AD-AD37E6D3FFC9}" type="presParOf" srcId="{D229B1B5-8BA5-4147-97EA-F2AE772EA828}" destId="{8C3481C1-14FE-48E9-8BC5-0E7582A15F1E}" srcOrd="1" destOrd="0" presId="urn:microsoft.com/office/officeart/2008/layout/VerticalAccentList"/>
    <dgm:cxn modelId="{1C6D4B69-6804-4C57-867E-2E9B7C57EE4A}" type="presParOf" srcId="{D229B1B5-8BA5-4147-97EA-F2AE772EA828}" destId="{348D3482-28F3-460A-A6E2-35783B686A74}" srcOrd="2" destOrd="0" presId="urn:microsoft.com/office/officeart/2008/layout/VerticalAccentList"/>
    <dgm:cxn modelId="{B71E35C0-8A7F-42D0-9002-27C224C4C538}" type="presParOf" srcId="{D229B1B5-8BA5-4147-97EA-F2AE772EA828}" destId="{1B03F74E-6217-458D-84D4-DE4EA9392929}" srcOrd="3" destOrd="0" presId="urn:microsoft.com/office/officeart/2008/layout/VerticalAccentList"/>
    <dgm:cxn modelId="{A36B992B-1EB7-481A-B4AD-9A00327AAE8C}" type="presParOf" srcId="{D229B1B5-8BA5-4147-97EA-F2AE772EA828}" destId="{33EC88C0-5F7A-4EFD-956F-4E1BA34DF00A}" srcOrd="4" destOrd="0" presId="urn:microsoft.com/office/officeart/2008/layout/VerticalAccentList"/>
    <dgm:cxn modelId="{755F3036-61E7-4C33-9D71-EE9B365357E0}" type="presParOf" srcId="{D229B1B5-8BA5-4147-97EA-F2AE772EA828}" destId="{E6127A7F-C7B0-4720-B3FB-D9CB3B7CD29D}" srcOrd="5" destOrd="0" presId="urn:microsoft.com/office/officeart/2008/layout/VerticalAccentList"/>
    <dgm:cxn modelId="{65C5FBDA-9330-4639-A4B2-1F74D6AE4429}" type="presParOf" srcId="{D229B1B5-8BA5-4147-97EA-F2AE772EA828}" destId="{316B538C-A8E7-44A3-9B7B-18F9C724B0A3}" srcOrd="6" destOrd="0" presId="urn:microsoft.com/office/officeart/2008/layout/VerticalAccentList"/>
    <dgm:cxn modelId="{B0041F61-FD8D-40D1-A8D0-AC8E2F3AB3F7}" type="presParOf" srcId="{E12C30F9-4492-42C5-A57B-7706D9233A2A}" destId="{1B8B2D81-372C-4526-930D-C79BF3001E17}" srcOrd="17" destOrd="0" presId="urn:microsoft.com/office/officeart/2008/layout/VerticalAccentList"/>
    <dgm:cxn modelId="{169A79FE-3011-48A3-A0A6-6F61545CF3A5}" type="presParOf" srcId="{E12C30F9-4492-42C5-A57B-7706D9233A2A}" destId="{AC6A962B-66E4-4BBE-A40D-D5E26E0FC7DD}" srcOrd="18" destOrd="0" presId="urn:microsoft.com/office/officeart/2008/layout/VerticalAccentList"/>
    <dgm:cxn modelId="{CAC71F1E-A4C4-46DD-88A2-6D8F08CACFBE}" type="presParOf" srcId="{AC6A962B-66E4-4BBE-A40D-D5E26E0FC7DD}" destId="{A3F32DEA-F654-4209-B9F8-3B320C2849FB}" srcOrd="0" destOrd="0" presId="urn:microsoft.com/office/officeart/2008/layout/VerticalAccentList"/>
    <dgm:cxn modelId="{40C2A0F0-1F23-468C-BA00-2E0CE0035C1D}" type="presParOf" srcId="{E12C30F9-4492-42C5-A57B-7706D9233A2A}" destId="{9152C53E-9CC2-4252-9D5A-B8DCB1AD0AEF}" srcOrd="19" destOrd="0" presId="urn:microsoft.com/office/officeart/2008/layout/VerticalAccentList"/>
    <dgm:cxn modelId="{B14F69FE-D88E-4844-BD54-31B277D70F71}" type="presParOf" srcId="{9152C53E-9CC2-4252-9D5A-B8DCB1AD0AEF}" destId="{CE025943-DB41-4817-8CCA-456026E6EAD3}" srcOrd="0" destOrd="0" presId="urn:microsoft.com/office/officeart/2008/layout/VerticalAccentList"/>
    <dgm:cxn modelId="{96F2419D-F8F8-41CC-8CFA-F8015F340045}" type="presParOf" srcId="{9152C53E-9CC2-4252-9D5A-B8DCB1AD0AEF}" destId="{2FEE20B1-B146-4848-AF64-A9FC60017593}" srcOrd="1" destOrd="0" presId="urn:microsoft.com/office/officeart/2008/layout/VerticalAccentList"/>
    <dgm:cxn modelId="{764476B9-5C4E-40E6-B523-FEF3DC67A220}" type="presParOf" srcId="{9152C53E-9CC2-4252-9D5A-B8DCB1AD0AEF}" destId="{8FA79484-33E3-4F5D-B8E1-764BCA024EF9}" srcOrd="2" destOrd="0" presId="urn:microsoft.com/office/officeart/2008/layout/VerticalAccentList"/>
    <dgm:cxn modelId="{4F8876AD-58FB-4031-9765-487609389F8D}" type="presParOf" srcId="{9152C53E-9CC2-4252-9D5A-B8DCB1AD0AEF}" destId="{A5E38F9F-B089-41B5-9308-47C0A54655F0}" srcOrd="3" destOrd="0" presId="urn:microsoft.com/office/officeart/2008/layout/VerticalAccentList"/>
    <dgm:cxn modelId="{EF325B46-6EA4-4DA5-A015-5A585F59FAF4}" type="presParOf" srcId="{9152C53E-9CC2-4252-9D5A-B8DCB1AD0AEF}" destId="{C6E90255-80D8-4A56-BA94-5EB774E7773E}" srcOrd="4" destOrd="0" presId="urn:microsoft.com/office/officeart/2008/layout/VerticalAccentList"/>
    <dgm:cxn modelId="{3BF38976-0D02-4729-B31D-B2582B446061}" type="presParOf" srcId="{9152C53E-9CC2-4252-9D5A-B8DCB1AD0AEF}" destId="{89C6EEB5-B769-459C-B65B-63E13CA54E3C}" srcOrd="5" destOrd="0" presId="urn:microsoft.com/office/officeart/2008/layout/VerticalAccentList"/>
    <dgm:cxn modelId="{54AEF8BE-A97F-4BED-9FC6-A12197BE8DAE}" type="presParOf" srcId="{9152C53E-9CC2-4252-9D5A-B8DCB1AD0AEF}" destId="{5B220BB6-6367-4294-9078-588B167D4749}" srcOrd="6" destOrd="0" presId="urn:microsoft.com/office/officeart/2008/layout/VerticalAccentList"/>
    <dgm:cxn modelId="{652F34A1-3944-46F3-B32F-3DCC0EB0D3D2}" type="presParOf" srcId="{E12C30F9-4492-42C5-A57B-7706D9233A2A}" destId="{96EF9D85-EC4B-4093-9F8B-99C8AD05F221}" srcOrd="20" destOrd="0" presId="urn:microsoft.com/office/officeart/2008/layout/VerticalAccentList"/>
    <dgm:cxn modelId="{0460325D-6194-49D3-BCEC-07D2E7724CBA}" type="presParOf" srcId="{E12C30F9-4492-42C5-A57B-7706D9233A2A}" destId="{75602982-5B45-4828-9119-5092CF275496}" srcOrd="21" destOrd="0" presId="urn:microsoft.com/office/officeart/2008/layout/VerticalAccentList"/>
    <dgm:cxn modelId="{B2B4F5F4-1BC4-4883-9A8D-A410900E10C5}" type="presParOf" srcId="{75602982-5B45-4828-9119-5092CF275496}" destId="{4660065D-990E-4016-9846-70F7AD5AC9C5}" srcOrd="0" destOrd="0" presId="urn:microsoft.com/office/officeart/2008/layout/VerticalAccentList"/>
    <dgm:cxn modelId="{1BBF33E6-C930-4034-B219-7BD9D4E02A04}" type="presParOf" srcId="{E12C30F9-4492-42C5-A57B-7706D9233A2A}" destId="{069B1832-7BEE-4C40-BBD5-BD081C3A2F17}" srcOrd="22" destOrd="0" presId="urn:microsoft.com/office/officeart/2008/layout/VerticalAccentList"/>
    <dgm:cxn modelId="{B4B12C2C-DBFE-4EA0-8590-9A15D374934E}" type="presParOf" srcId="{069B1832-7BEE-4C40-BBD5-BD081C3A2F17}" destId="{608DD3EA-8196-4200-AA11-809F633218E2}" srcOrd="0" destOrd="0" presId="urn:microsoft.com/office/officeart/2008/layout/VerticalAccentList"/>
    <dgm:cxn modelId="{BD9FA44C-2020-4631-9D1E-18C26EFDF827}" type="presParOf" srcId="{069B1832-7BEE-4C40-BBD5-BD081C3A2F17}" destId="{DD4F535F-ECD2-408B-ABF4-0717B3F82E0C}" srcOrd="1" destOrd="0" presId="urn:microsoft.com/office/officeart/2008/layout/VerticalAccentList"/>
    <dgm:cxn modelId="{D6DB65A9-50ED-46E5-8467-7D66D5451473}" type="presParOf" srcId="{069B1832-7BEE-4C40-BBD5-BD081C3A2F17}" destId="{302E7925-08F4-40B3-BF5B-AEC81281611D}" srcOrd="2" destOrd="0" presId="urn:microsoft.com/office/officeart/2008/layout/VerticalAccentList"/>
    <dgm:cxn modelId="{E04976BD-7639-4EB1-AC73-DA96921976D9}" type="presParOf" srcId="{069B1832-7BEE-4C40-BBD5-BD081C3A2F17}" destId="{3983C465-47D8-4255-8D56-4E16AB79FB87}" srcOrd="3" destOrd="0" presId="urn:microsoft.com/office/officeart/2008/layout/VerticalAccentList"/>
    <dgm:cxn modelId="{DFC736C7-6C6A-492E-A6A6-F7E5523E0B8E}" type="presParOf" srcId="{069B1832-7BEE-4C40-BBD5-BD081C3A2F17}" destId="{95195D92-11A3-4A90-9DC5-0F1D56BECADF}" srcOrd="4" destOrd="0" presId="urn:microsoft.com/office/officeart/2008/layout/VerticalAccentList"/>
    <dgm:cxn modelId="{A0F4E507-C731-45BE-8ABA-9D5B46D36106}" type="presParOf" srcId="{069B1832-7BEE-4C40-BBD5-BD081C3A2F17}" destId="{3E246EBA-28EF-4AC1-88FF-5086A1A64F65}" srcOrd="5" destOrd="0" presId="urn:microsoft.com/office/officeart/2008/layout/VerticalAccentList"/>
    <dgm:cxn modelId="{CF882BC0-9F31-4B56-8999-2FE6801DFD1C}" type="presParOf" srcId="{069B1832-7BEE-4C40-BBD5-BD081C3A2F17}" destId="{876E8A87-A1F7-47F9-AA71-6BACFC83DDC6}" srcOrd="6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2A89873-87B8-4554-BF7D-11657B70DBD3}" type="doc">
      <dgm:prSet loTypeId="urn:microsoft.com/office/officeart/2008/layout/VerticalAccentList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3C97BA39-65BA-4777-9E91-EBFAE38CBEE0}">
      <dgm:prSet custT="1"/>
      <dgm:spPr/>
      <dgm:t>
        <a:bodyPr/>
        <a:lstStyle/>
        <a:p>
          <a:pPr rtl="0"/>
          <a:r>
            <a:rPr lang="it-IT" sz="1600" b="0" i="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1: OSSERVA E IMITA</a:t>
          </a:r>
          <a:endParaRPr lang="it-IT" sz="16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26EF934B-1FE2-45A3-89F7-566065F2867C}" type="parTrans" cxnId="{1861A2E8-77B3-4464-9703-95C327D6AE4C}">
      <dgm:prSet/>
      <dgm:spPr/>
      <dgm:t>
        <a:bodyPr/>
        <a:lstStyle/>
        <a:p>
          <a:endParaRPr lang="it-IT" sz="160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9D8CD87-8C9A-4DEE-86F9-C8E1CE703733}" type="sibTrans" cxnId="{1861A2E8-77B3-4464-9703-95C327D6AE4C}">
      <dgm:prSet/>
      <dgm:spPr/>
      <dgm:t>
        <a:bodyPr/>
        <a:lstStyle/>
        <a:p>
          <a:endParaRPr lang="it-IT" sz="160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287486E5-5479-4C17-B3DD-7D5273C92F70}">
      <dgm:prSet custT="1"/>
      <dgm:spPr/>
      <dgm:t>
        <a:bodyPr/>
        <a:lstStyle/>
        <a:p>
          <a:pPr rtl="0"/>
          <a:r>
            <a:rPr lang="it-IT" sz="1600" b="0" i="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2: RICORDA ED ESEGUE</a:t>
          </a:r>
          <a:endParaRPr lang="it-IT" sz="16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0F8D4E7-24DD-4156-AC3B-0054ACD136D7}" type="parTrans" cxnId="{8FBCBEE8-89CE-4D7E-B186-FE5E66D25125}">
      <dgm:prSet/>
      <dgm:spPr/>
      <dgm:t>
        <a:bodyPr/>
        <a:lstStyle/>
        <a:p>
          <a:endParaRPr lang="it-IT" sz="160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DA17016-A348-4EEC-8941-E203B9B95FC4}" type="sibTrans" cxnId="{8FBCBEE8-89CE-4D7E-B186-FE5E66D25125}">
      <dgm:prSet/>
      <dgm:spPr/>
      <dgm:t>
        <a:bodyPr/>
        <a:lstStyle/>
        <a:p>
          <a:endParaRPr lang="it-IT" sz="160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9CC3C19-2534-4A37-8C1A-0C1DA25FFF01}">
      <dgm:prSet custT="1"/>
      <dgm:spPr/>
      <dgm:t>
        <a:bodyPr/>
        <a:lstStyle/>
        <a:p>
          <a:pPr rtl="0"/>
          <a:r>
            <a:rPr lang="it-IT" sz="1600" b="0" i="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3: COMPRENDE E REALIZZA</a:t>
          </a:r>
          <a:endParaRPr lang="it-IT" sz="16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3AE0FCF-83E0-4685-98C5-0F8C542359A0}" type="parTrans" cxnId="{22211C22-A48B-4550-AFB3-C0BDB6E3D064}">
      <dgm:prSet/>
      <dgm:spPr/>
      <dgm:t>
        <a:bodyPr/>
        <a:lstStyle/>
        <a:p>
          <a:endParaRPr lang="it-IT" sz="160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6EF98C6-B0D6-4288-8368-7E8F8BC08672}" type="sibTrans" cxnId="{22211C22-A48B-4550-AFB3-C0BDB6E3D064}">
      <dgm:prSet/>
      <dgm:spPr/>
      <dgm:t>
        <a:bodyPr/>
        <a:lstStyle/>
        <a:p>
          <a:endParaRPr lang="it-IT" sz="160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B1FB37F-CDE9-4B95-BF50-2C239F1C02AA}">
      <dgm:prSet custT="1"/>
      <dgm:spPr/>
      <dgm:t>
        <a:bodyPr/>
        <a:lstStyle/>
        <a:p>
          <a:pPr rtl="0"/>
          <a:r>
            <a:rPr lang="it-IT" sz="1600" b="0" i="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4: CONOSCE E COORDINA</a:t>
          </a:r>
          <a:endParaRPr lang="it-IT" sz="16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3C59F0B-2680-4275-8AE6-5E00A7919587}" type="parTrans" cxnId="{851812EC-45AB-4259-87C4-585A2ADF523F}">
      <dgm:prSet/>
      <dgm:spPr/>
      <dgm:t>
        <a:bodyPr/>
        <a:lstStyle/>
        <a:p>
          <a:endParaRPr lang="it-IT" sz="160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5BD962B-A293-447C-BD91-D002FE3CD5BC}" type="sibTrans" cxnId="{851812EC-45AB-4259-87C4-585A2ADF523F}">
      <dgm:prSet/>
      <dgm:spPr/>
      <dgm:t>
        <a:bodyPr/>
        <a:lstStyle/>
        <a:p>
          <a:endParaRPr lang="it-IT" sz="160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7655269-40EB-4DBD-AB42-154F2E0A9804}">
      <dgm:prSet custT="1"/>
      <dgm:spPr/>
      <dgm:t>
        <a:bodyPr/>
        <a:lstStyle/>
        <a:p>
          <a:pPr rtl="0"/>
          <a:r>
            <a:rPr lang="it-IT" sz="1600" b="0" i="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5: VALUTA E CONTROLLA</a:t>
          </a:r>
          <a:endParaRPr lang="it-IT" sz="16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430CD80-F663-4C75-8AE0-77A0895A9155}" type="parTrans" cxnId="{966A363C-2EFB-4660-AD82-F133F21C8703}">
      <dgm:prSet/>
      <dgm:spPr/>
      <dgm:t>
        <a:bodyPr/>
        <a:lstStyle/>
        <a:p>
          <a:endParaRPr lang="it-IT" sz="160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9D11F19-4DE4-4623-9537-4FF7BC7F2F96}" type="sibTrans" cxnId="{966A363C-2EFB-4660-AD82-F133F21C8703}">
      <dgm:prSet/>
      <dgm:spPr/>
      <dgm:t>
        <a:bodyPr/>
        <a:lstStyle/>
        <a:p>
          <a:endParaRPr lang="it-IT" sz="160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FEEF064-EB8C-4C5D-9559-24B796DAC7F2}">
      <dgm:prSet custT="1"/>
      <dgm:spPr/>
      <dgm:t>
        <a:bodyPr/>
        <a:lstStyle/>
        <a:p>
          <a:pPr rtl="0"/>
          <a:r>
            <a:rPr lang="it-IT" sz="1600" b="0" i="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6: ORGANIZZA E GESTISCE</a:t>
          </a:r>
          <a:endParaRPr lang="it-IT" sz="16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58A414B-C2C5-40CD-BA00-439E4BAD3A66}" type="parTrans" cxnId="{A03F30C5-163F-4C01-8F2D-F5A8633F1E2B}">
      <dgm:prSet/>
      <dgm:spPr/>
      <dgm:t>
        <a:bodyPr/>
        <a:lstStyle/>
        <a:p>
          <a:endParaRPr lang="it-IT" sz="160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DD9EFAD-776E-480A-AC3F-90C6D9EFE197}" type="sibTrans" cxnId="{A03F30C5-163F-4C01-8F2D-F5A8633F1E2B}">
      <dgm:prSet/>
      <dgm:spPr/>
      <dgm:t>
        <a:bodyPr/>
        <a:lstStyle/>
        <a:p>
          <a:endParaRPr lang="it-IT" sz="160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A77ACCE-FD93-4702-90CD-C9F647474A7A}">
      <dgm:prSet custT="1"/>
      <dgm:spPr/>
      <dgm:t>
        <a:bodyPr/>
        <a:lstStyle/>
        <a:p>
          <a:pPr rtl="0"/>
          <a:r>
            <a:rPr lang="it-IT" sz="1600" b="0" i="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7: PIANIFICA E DIRIGE</a:t>
          </a:r>
          <a:endParaRPr lang="it-IT" sz="16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2EF3E81D-5A56-4E6B-854F-0B96D4A39856}" type="parTrans" cxnId="{2B770C59-A3A1-4518-AE65-D3AC1B0C8A67}">
      <dgm:prSet/>
      <dgm:spPr/>
      <dgm:t>
        <a:bodyPr/>
        <a:lstStyle/>
        <a:p>
          <a:endParaRPr lang="it-IT" sz="160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53DBFF8-0062-4692-8ECA-D834D4E689F1}" type="sibTrans" cxnId="{2B770C59-A3A1-4518-AE65-D3AC1B0C8A67}">
      <dgm:prSet/>
      <dgm:spPr/>
      <dgm:t>
        <a:bodyPr/>
        <a:lstStyle/>
        <a:p>
          <a:endParaRPr lang="it-IT" sz="160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C6AF9785-6033-4AE5-8B1E-44FA025846D0}">
      <dgm:prSet custT="1"/>
      <dgm:spPr/>
      <dgm:t>
        <a:bodyPr/>
        <a:lstStyle/>
        <a:p>
          <a:pPr rtl="0"/>
          <a:r>
            <a:rPr lang="it-IT" sz="1600" b="0" i="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8: RICERCA E INNOVA</a:t>
          </a:r>
          <a:endParaRPr lang="it-IT" sz="16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142E09E-2924-46B4-9F1F-AE06435571D6}" type="parTrans" cxnId="{A013060F-73C5-4B8E-9120-89318C5E677F}">
      <dgm:prSet/>
      <dgm:spPr/>
      <dgm:t>
        <a:bodyPr/>
        <a:lstStyle/>
        <a:p>
          <a:endParaRPr lang="it-IT" sz="160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2CA4018-A366-4FED-97C6-6A41AE44E3EF}" type="sibTrans" cxnId="{A013060F-73C5-4B8E-9120-89318C5E677F}">
      <dgm:prSet/>
      <dgm:spPr/>
      <dgm:t>
        <a:bodyPr/>
        <a:lstStyle/>
        <a:p>
          <a:endParaRPr lang="it-IT" sz="160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12C30F9-4492-42C5-A57B-7706D9233A2A}" type="pres">
      <dgm:prSet presAssocID="{82A89873-87B8-4554-BF7D-11657B70DBD3}" presName="Name0" presStyleCnt="0">
        <dgm:presLayoutVars>
          <dgm:chMax/>
          <dgm:chPref/>
          <dgm:dir/>
        </dgm:presLayoutVars>
      </dgm:prSet>
      <dgm:spPr/>
    </dgm:pt>
    <dgm:pt modelId="{6021F112-4E7D-429A-9C85-92AB493554A5}" type="pres">
      <dgm:prSet presAssocID="{3C97BA39-65BA-4777-9E91-EBFAE38CBEE0}" presName="parenttextcomposite" presStyleCnt="0"/>
      <dgm:spPr/>
    </dgm:pt>
    <dgm:pt modelId="{5315AC89-32AC-4317-89AB-9A220AA5162D}" type="pres">
      <dgm:prSet presAssocID="{3C97BA39-65BA-4777-9E91-EBFAE38CBEE0}" presName="parenttext" presStyleLbl="revTx" presStyleIdx="0" presStyleCnt="8">
        <dgm:presLayoutVars>
          <dgm:chMax/>
          <dgm:chPref val="2"/>
          <dgm:bulletEnabled val="1"/>
        </dgm:presLayoutVars>
      </dgm:prSet>
      <dgm:spPr/>
    </dgm:pt>
    <dgm:pt modelId="{0CF311F2-B921-46C6-8B90-FAC6705F8F64}" type="pres">
      <dgm:prSet presAssocID="{3C97BA39-65BA-4777-9E91-EBFAE38CBEE0}" presName="parallelogramComposite" presStyleCnt="0"/>
      <dgm:spPr/>
    </dgm:pt>
    <dgm:pt modelId="{D23B181A-693B-421B-9A95-ABB27119128B}" type="pres">
      <dgm:prSet presAssocID="{3C97BA39-65BA-4777-9E91-EBFAE38CBEE0}" presName="parallelogram1" presStyleLbl="alignNode1" presStyleIdx="0" presStyleCnt="56"/>
      <dgm:spPr/>
    </dgm:pt>
    <dgm:pt modelId="{E9220DA5-BED1-4515-A755-E00FEA7556D8}" type="pres">
      <dgm:prSet presAssocID="{3C97BA39-65BA-4777-9E91-EBFAE38CBEE0}" presName="parallelogram2" presStyleLbl="alignNode1" presStyleIdx="1" presStyleCnt="56"/>
      <dgm:spPr/>
    </dgm:pt>
    <dgm:pt modelId="{5051254C-DD09-48FD-A51D-BF7C3EED8A8D}" type="pres">
      <dgm:prSet presAssocID="{3C97BA39-65BA-4777-9E91-EBFAE38CBEE0}" presName="parallelogram3" presStyleLbl="alignNode1" presStyleIdx="2" presStyleCnt="56"/>
      <dgm:spPr/>
    </dgm:pt>
    <dgm:pt modelId="{35353E24-C072-47EB-B77E-8F5489284688}" type="pres">
      <dgm:prSet presAssocID="{3C97BA39-65BA-4777-9E91-EBFAE38CBEE0}" presName="parallelogram4" presStyleLbl="alignNode1" presStyleIdx="3" presStyleCnt="56"/>
      <dgm:spPr/>
    </dgm:pt>
    <dgm:pt modelId="{FF54090E-3EB9-4BA3-B9C7-8C17F7D7BE08}" type="pres">
      <dgm:prSet presAssocID="{3C97BA39-65BA-4777-9E91-EBFAE38CBEE0}" presName="parallelogram5" presStyleLbl="alignNode1" presStyleIdx="4" presStyleCnt="56"/>
      <dgm:spPr/>
    </dgm:pt>
    <dgm:pt modelId="{727A71A1-8B38-4CB0-A1CD-9218C65BFC19}" type="pres">
      <dgm:prSet presAssocID="{3C97BA39-65BA-4777-9E91-EBFAE38CBEE0}" presName="parallelogram6" presStyleLbl="alignNode1" presStyleIdx="5" presStyleCnt="56"/>
      <dgm:spPr/>
    </dgm:pt>
    <dgm:pt modelId="{0AE0E5FE-E300-467F-88BD-4CCD83101F86}" type="pres">
      <dgm:prSet presAssocID="{3C97BA39-65BA-4777-9E91-EBFAE38CBEE0}" presName="parallelogram7" presStyleLbl="alignNode1" presStyleIdx="6" presStyleCnt="56"/>
      <dgm:spPr/>
    </dgm:pt>
    <dgm:pt modelId="{6C5AE696-4FC5-446F-91DE-CC934C4CC811}" type="pres">
      <dgm:prSet presAssocID="{59D8CD87-8C9A-4DEE-86F9-C8E1CE703733}" presName="sibTrans" presStyleCnt="0"/>
      <dgm:spPr/>
    </dgm:pt>
    <dgm:pt modelId="{F6BE934C-67D8-42DA-9F6D-96AD39190372}" type="pres">
      <dgm:prSet presAssocID="{287486E5-5479-4C17-B3DD-7D5273C92F70}" presName="parenttextcomposite" presStyleCnt="0"/>
      <dgm:spPr/>
    </dgm:pt>
    <dgm:pt modelId="{7A370756-AC2F-4597-AF2B-98AD09150170}" type="pres">
      <dgm:prSet presAssocID="{287486E5-5479-4C17-B3DD-7D5273C92F70}" presName="parenttext" presStyleLbl="revTx" presStyleIdx="1" presStyleCnt="8">
        <dgm:presLayoutVars>
          <dgm:chMax/>
          <dgm:chPref val="2"/>
          <dgm:bulletEnabled val="1"/>
        </dgm:presLayoutVars>
      </dgm:prSet>
      <dgm:spPr/>
    </dgm:pt>
    <dgm:pt modelId="{2A14C700-5141-4D16-A8AB-2D733007A190}" type="pres">
      <dgm:prSet presAssocID="{287486E5-5479-4C17-B3DD-7D5273C92F70}" presName="parallelogramComposite" presStyleCnt="0"/>
      <dgm:spPr/>
    </dgm:pt>
    <dgm:pt modelId="{55A5453F-883F-4E10-AA7E-A356366F73E4}" type="pres">
      <dgm:prSet presAssocID="{287486E5-5479-4C17-B3DD-7D5273C92F70}" presName="parallelogram1" presStyleLbl="alignNode1" presStyleIdx="7" presStyleCnt="56"/>
      <dgm:spPr/>
    </dgm:pt>
    <dgm:pt modelId="{5F371CE5-5207-45D1-81DE-C3F080127E8C}" type="pres">
      <dgm:prSet presAssocID="{287486E5-5479-4C17-B3DD-7D5273C92F70}" presName="parallelogram2" presStyleLbl="alignNode1" presStyleIdx="8" presStyleCnt="56"/>
      <dgm:spPr/>
    </dgm:pt>
    <dgm:pt modelId="{333C441C-0A97-40BB-89B1-4DD87824A452}" type="pres">
      <dgm:prSet presAssocID="{287486E5-5479-4C17-B3DD-7D5273C92F70}" presName="parallelogram3" presStyleLbl="alignNode1" presStyleIdx="9" presStyleCnt="56"/>
      <dgm:spPr/>
    </dgm:pt>
    <dgm:pt modelId="{04B4044C-A6F5-4E05-95DA-4AEA468D2C79}" type="pres">
      <dgm:prSet presAssocID="{287486E5-5479-4C17-B3DD-7D5273C92F70}" presName="parallelogram4" presStyleLbl="alignNode1" presStyleIdx="10" presStyleCnt="56"/>
      <dgm:spPr/>
    </dgm:pt>
    <dgm:pt modelId="{490D8FF9-0B84-45B1-974D-0720C0430E6F}" type="pres">
      <dgm:prSet presAssocID="{287486E5-5479-4C17-B3DD-7D5273C92F70}" presName="parallelogram5" presStyleLbl="alignNode1" presStyleIdx="11" presStyleCnt="56"/>
      <dgm:spPr/>
    </dgm:pt>
    <dgm:pt modelId="{7996EABE-ECA3-46DA-92D5-74BD458D265B}" type="pres">
      <dgm:prSet presAssocID="{287486E5-5479-4C17-B3DD-7D5273C92F70}" presName="parallelogram6" presStyleLbl="alignNode1" presStyleIdx="12" presStyleCnt="56"/>
      <dgm:spPr/>
    </dgm:pt>
    <dgm:pt modelId="{110CA35A-F62B-435E-AFF0-739F7E97CB26}" type="pres">
      <dgm:prSet presAssocID="{287486E5-5479-4C17-B3DD-7D5273C92F70}" presName="parallelogram7" presStyleLbl="alignNode1" presStyleIdx="13" presStyleCnt="56"/>
      <dgm:spPr/>
    </dgm:pt>
    <dgm:pt modelId="{12264FF8-085A-40FA-A591-C6DDA78422ED}" type="pres">
      <dgm:prSet presAssocID="{0DA17016-A348-4EEC-8941-E203B9B95FC4}" presName="sibTrans" presStyleCnt="0"/>
      <dgm:spPr/>
    </dgm:pt>
    <dgm:pt modelId="{DE86E05E-7383-4F22-B2FE-44FFF2FDC1AB}" type="pres">
      <dgm:prSet presAssocID="{B9CC3C19-2534-4A37-8C1A-0C1DA25FFF01}" presName="parenttextcomposite" presStyleCnt="0"/>
      <dgm:spPr/>
    </dgm:pt>
    <dgm:pt modelId="{72B0EB6B-13E8-4AC3-9EB9-00B06BB78595}" type="pres">
      <dgm:prSet presAssocID="{B9CC3C19-2534-4A37-8C1A-0C1DA25FFF01}" presName="parenttext" presStyleLbl="revTx" presStyleIdx="2" presStyleCnt="8">
        <dgm:presLayoutVars>
          <dgm:chMax/>
          <dgm:chPref val="2"/>
          <dgm:bulletEnabled val="1"/>
        </dgm:presLayoutVars>
      </dgm:prSet>
      <dgm:spPr/>
    </dgm:pt>
    <dgm:pt modelId="{A8FD3730-575D-433F-81AE-C5A94E9306F1}" type="pres">
      <dgm:prSet presAssocID="{B9CC3C19-2534-4A37-8C1A-0C1DA25FFF01}" presName="parallelogramComposite" presStyleCnt="0"/>
      <dgm:spPr/>
    </dgm:pt>
    <dgm:pt modelId="{96E5FF65-969E-47BB-B0C3-81CCDB397FC2}" type="pres">
      <dgm:prSet presAssocID="{B9CC3C19-2534-4A37-8C1A-0C1DA25FFF01}" presName="parallelogram1" presStyleLbl="alignNode1" presStyleIdx="14" presStyleCnt="56"/>
      <dgm:spPr/>
    </dgm:pt>
    <dgm:pt modelId="{9D7BB20F-BFB3-4AD6-A46F-FB782E6A9274}" type="pres">
      <dgm:prSet presAssocID="{B9CC3C19-2534-4A37-8C1A-0C1DA25FFF01}" presName="parallelogram2" presStyleLbl="alignNode1" presStyleIdx="15" presStyleCnt="56"/>
      <dgm:spPr/>
    </dgm:pt>
    <dgm:pt modelId="{BB4B083D-2CA2-486E-A516-E82F1A704A07}" type="pres">
      <dgm:prSet presAssocID="{B9CC3C19-2534-4A37-8C1A-0C1DA25FFF01}" presName="parallelogram3" presStyleLbl="alignNode1" presStyleIdx="16" presStyleCnt="56"/>
      <dgm:spPr/>
    </dgm:pt>
    <dgm:pt modelId="{53E8EC40-12BB-46C4-B7E7-458F3332D4DF}" type="pres">
      <dgm:prSet presAssocID="{B9CC3C19-2534-4A37-8C1A-0C1DA25FFF01}" presName="parallelogram4" presStyleLbl="alignNode1" presStyleIdx="17" presStyleCnt="56"/>
      <dgm:spPr/>
    </dgm:pt>
    <dgm:pt modelId="{BF0D5C51-34F4-411A-AC73-F53FE4041FC6}" type="pres">
      <dgm:prSet presAssocID="{B9CC3C19-2534-4A37-8C1A-0C1DA25FFF01}" presName="parallelogram5" presStyleLbl="alignNode1" presStyleIdx="18" presStyleCnt="56"/>
      <dgm:spPr/>
    </dgm:pt>
    <dgm:pt modelId="{F3926646-9EEA-49CF-9E95-179AA6ACF0D1}" type="pres">
      <dgm:prSet presAssocID="{B9CC3C19-2534-4A37-8C1A-0C1DA25FFF01}" presName="parallelogram6" presStyleLbl="alignNode1" presStyleIdx="19" presStyleCnt="56"/>
      <dgm:spPr/>
    </dgm:pt>
    <dgm:pt modelId="{0038A1B0-4200-40C3-9200-14A798BA403E}" type="pres">
      <dgm:prSet presAssocID="{B9CC3C19-2534-4A37-8C1A-0C1DA25FFF01}" presName="parallelogram7" presStyleLbl="alignNode1" presStyleIdx="20" presStyleCnt="56"/>
      <dgm:spPr/>
    </dgm:pt>
    <dgm:pt modelId="{FFAD65FA-B525-4CD8-90B7-FC164BE9288E}" type="pres">
      <dgm:prSet presAssocID="{A6EF98C6-B0D6-4288-8368-7E8F8BC08672}" presName="sibTrans" presStyleCnt="0"/>
      <dgm:spPr/>
    </dgm:pt>
    <dgm:pt modelId="{DC5AC671-C60B-495F-B2D3-4863729798E1}" type="pres">
      <dgm:prSet presAssocID="{FB1FB37F-CDE9-4B95-BF50-2C239F1C02AA}" presName="parenttextcomposite" presStyleCnt="0"/>
      <dgm:spPr/>
    </dgm:pt>
    <dgm:pt modelId="{A79CE65B-6CC2-44D1-BF94-F2E018DF1908}" type="pres">
      <dgm:prSet presAssocID="{FB1FB37F-CDE9-4B95-BF50-2C239F1C02AA}" presName="parenttext" presStyleLbl="revTx" presStyleIdx="3" presStyleCnt="8">
        <dgm:presLayoutVars>
          <dgm:chMax/>
          <dgm:chPref val="2"/>
          <dgm:bulletEnabled val="1"/>
        </dgm:presLayoutVars>
      </dgm:prSet>
      <dgm:spPr/>
    </dgm:pt>
    <dgm:pt modelId="{34EF243F-C88B-4259-95EC-83C714D70349}" type="pres">
      <dgm:prSet presAssocID="{FB1FB37F-CDE9-4B95-BF50-2C239F1C02AA}" presName="parallelogramComposite" presStyleCnt="0"/>
      <dgm:spPr/>
    </dgm:pt>
    <dgm:pt modelId="{18F29DC0-AF3F-4E70-BF6B-05E5768C0A55}" type="pres">
      <dgm:prSet presAssocID="{FB1FB37F-CDE9-4B95-BF50-2C239F1C02AA}" presName="parallelogram1" presStyleLbl="alignNode1" presStyleIdx="21" presStyleCnt="56"/>
      <dgm:spPr/>
    </dgm:pt>
    <dgm:pt modelId="{F4EEEAF9-4283-4FB8-AB4D-5F5A6A3404EE}" type="pres">
      <dgm:prSet presAssocID="{FB1FB37F-CDE9-4B95-BF50-2C239F1C02AA}" presName="parallelogram2" presStyleLbl="alignNode1" presStyleIdx="22" presStyleCnt="56"/>
      <dgm:spPr/>
    </dgm:pt>
    <dgm:pt modelId="{BC12D0FC-6159-439F-81EC-6F51E2ABE544}" type="pres">
      <dgm:prSet presAssocID="{FB1FB37F-CDE9-4B95-BF50-2C239F1C02AA}" presName="parallelogram3" presStyleLbl="alignNode1" presStyleIdx="23" presStyleCnt="56"/>
      <dgm:spPr/>
    </dgm:pt>
    <dgm:pt modelId="{B0F8C904-4A1A-4E3F-8D4F-10C2B69D45CB}" type="pres">
      <dgm:prSet presAssocID="{FB1FB37F-CDE9-4B95-BF50-2C239F1C02AA}" presName="parallelogram4" presStyleLbl="alignNode1" presStyleIdx="24" presStyleCnt="56"/>
      <dgm:spPr/>
    </dgm:pt>
    <dgm:pt modelId="{7F03E2D7-6BA2-4EF7-88E4-3987249118B9}" type="pres">
      <dgm:prSet presAssocID="{FB1FB37F-CDE9-4B95-BF50-2C239F1C02AA}" presName="parallelogram5" presStyleLbl="alignNode1" presStyleIdx="25" presStyleCnt="56"/>
      <dgm:spPr/>
    </dgm:pt>
    <dgm:pt modelId="{F75CCB5B-BAEF-4F79-9DBB-4C2FE32E4864}" type="pres">
      <dgm:prSet presAssocID="{FB1FB37F-CDE9-4B95-BF50-2C239F1C02AA}" presName="parallelogram6" presStyleLbl="alignNode1" presStyleIdx="26" presStyleCnt="56"/>
      <dgm:spPr/>
    </dgm:pt>
    <dgm:pt modelId="{695D778A-70BD-41BD-83C8-5D13BD2A7760}" type="pres">
      <dgm:prSet presAssocID="{FB1FB37F-CDE9-4B95-BF50-2C239F1C02AA}" presName="parallelogram7" presStyleLbl="alignNode1" presStyleIdx="27" presStyleCnt="56"/>
      <dgm:spPr/>
    </dgm:pt>
    <dgm:pt modelId="{8F055B6D-15F4-4AA3-A4C2-24897E14C258}" type="pres">
      <dgm:prSet presAssocID="{05BD962B-A293-447C-BD91-D002FE3CD5BC}" presName="sibTrans" presStyleCnt="0"/>
      <dgm:spPr/>
    </dgm:pt>
    <dgm:pt modelId="{C7C4E5FA-523A-4848-9E8C-6B9D70EDB1A3}" type="pres">
      <dgm:prSet presAssocID="{17655269-40EB-4DBD-AB42-154F2E0A9804}" presName="parenttextcomposite" presStyleCnt="0"/>
      <dgm:spPr/>
    </dgm:pt>
    <dgm:pt modelId="{50A9BACD-2E95-4EC7-AC1C-DF2E9806E0A7}" type="pres">
      <dgm:prSet presAssocID="{17655269-40EB-4DBD-AB42-154F2E0A9804}" presName="parenttext" presStyleLbl="revTx" presStyleIdx="4" presStyleCnt="8">
        <dgm:presLayoutVars>
          <dgm:chMax/>
          <dgm:chPref val="2"/>
          <dgm:bulletEnabled val="1"/>
        </dgm:presLayoutVars>
      </dgm:prSet>
      <dgm:spPr/>
    </dgm:pt>
    <dgm:pt modelId="{8D685E81-3E97-4F2C-AA39-514ACD6FF590}" type="pres">
      <dgm:prSet presAssocID="{17655269-40EB-4DBD-AB42-154F2E0A9804}" presName="parallelogramComposite" presStyleCnt="0"/>
      <dgm:spPr/>
    </dgm:pt>
    <dgm:pt modelId="{59464A20-8BE6-4F23-8962-6F2092C5B0D7}" type="pres">
      <dgm:prSet presAssocID="{17655269-40EB-4DBD-AB42-154F2E0A9804}" presName="parallelogram1" presStyleLbl="alignNode1" presStyleIdx="28" presStyleCnt="56"/>
      <dgm:spPr/>
    </dgm:pt>
    <dgm:pt modelId="{68612C39-36D8-46D3-958E-7A0B50FA87A0}" type="pres">
      <dgm:prSet presAssocID="{17655269-40EB-4DBD-AB42-154F2E0A9804}" presName="parallelogram2" presStyleLbl="alignNode1" presStyleIdx="29" presStyleCnt="56"/>
      <dgm:spPr/>
    </dgm:pt>
    <dgm:pt modelId="{977B02D8-8315-4DFF-88AB-DF387CEB51A6}" type="pres">
      <dgm:prSet presAssocID="{17655269-40EB-4DBD-AB42-154F2E0A9804}" presName="parallelogram3" presStyleLbl="alignNode1" presStyleIdx="30" presStyleCnt="56"/>
      <dgm:spPr/>
    </dgm:pt>
    <dgm:pt modelId="{09F944CD-F4ED-4D67-92F2-E1034012D2D5}" type="pres">
      <dgm:prSet presAssocID="{17655269-40EB-4DBD-AB42-154F2E0A9804}" presName="parallelogram4" presStyleLbl="alignNode1" presStyleIdx="31" presStyleCnt="56"/>
      <dgm:spPr/>
    </dgm:pt>
    <dgm:pt modelId="{CA55E0F8-DED0-4FDC-9EF9-C554E9236311}" type="pres">
      <dgm:prSet presAssocID="{17655269-40EB-4DBD-AB42-154F2E0A9804}" presName="parallelogram5" presStyleLbl="alignNode1" presStyleIdx="32" presStyleCnt="56"/>
      <dgm:spPr/>
    </dgm:pt>
    <dgm:pt modelId="{B1754DE2-9CDF-45F9-8E26-9F0840A3CF12}" type="pres">
      <dgm:prSet presAssocID="{17655269-40EB-4DBD-AB42-154F2E0A9804}" presName="parallelogram6" presStyleLbl="alignNode1" presStyleIdx="33" presStyleCnt="56"/>
      <dgm:spPr/>
    </dgm:pt>
    <dgm:pt modelId="{10983BB4-B61E-4A18-B805-163EEE536189}" type="pres">
      <dgm:prSet presAssocID="{17655269-40EB-4DBD-AB42-154F2E0A9804}" presName="parallelogram7" presStyleLbl="alignNode1" presStyleIdx="34" presStyleCnt="56"/>
      <dgm:spPr/>
    </dgm:pt>
    <dgm:pt modelId="{DADB27CF-5CB9-475F-8017-644C341A2C9E}" type="pres">
      <dgm:prSet presAssocID="{B9D11F19-4DE4-4623-9537-4FF7BC7F2F96}" presName="sibTrans" presStyleCnt="0"/>
      <dgm:spPr/>
    </dgm:pt>
    <dgm:pt modelId="{086D5E55-EDB2-41CB-8105-0F7D8EAF12BD}" type="pres">
      <dgm:prSet presAssocID="{DFEEF064-EB8C-4C5D-9559-24B796DAC7F2}" presName="parenttextcomposite" presStyleCnt="0"/>
      <dgm:spPr/>
    </dgm:pt>
    <dgm:pt modelId="{CDE047E7-2448-46F4-9361-5D67DD60803C}" type="pres">
      <dgm:prSet presAssocID="{DFEEF064-EB8C-4C5D-9559-24B796DAC7F2}" presName="parenttext" presStyleLbl="revTx" presStyleIdx="5" presStyleCnt="8">
        <dgm:presLayoutVars>
          <dgm:chMax/>
          <dgm:chPref val="2"/>
          <dgm:bulletEnabled val="1"/>
        </dgm:presLayoutVars>
      </dgm:prSet>
      <dgm:spPr/>
    </dgm:pt>
    <dgm:pt modelId="{D229B1B5-8BA5-4147-97EA-F2AE772EA828}" type="pres">
      <dgm:prSet presAssocID="{DFEEF064-EB8C-4C5D-9559-24B796DAC7F2}" presName="parallelogramComposite" presStyleCnt="0"/>
      <dgm:spPr/>
    </dgm:pt>
    <dgm:pt modelId="{287270BE-09C1-4C35-BABF-017C50BBE604}" type="pres">
      <dgm:prSet presAssocID="{DFEEF064-EB8C-4C5D-9559-24B796DAC7F2}" presName="parallelogram1" presStyleLbl="alignNode1" presStyleIdx="35" presStyleCnt="56"/>
      <dgm:spPr/>
    </dgm:pt>
    <dgm:pt modelId="{8C3481C1-14FE-48E9-8BC5-0E7582A15F1E}" type="pres">
      <dgm:prSet presAssocID="{DFEEF064-EB8C-4C5D-9559-24B796DAC7F2}" presName="parallelogram2" presStyleLbl="alignNode1" presStyleIdx="36" presStyleCnt="56"/>
      <dgm:spPr/>
    </dgm:pt>
    <dgm:pt modelId="{348D3482-28F3-460A-A6E2-35783B686A74}" type="pres">
      <dgm:prSet presAssocID="{DFEEF064-EB8C-4C5D-9559-24B796DAC7F2}" presName="parallelogram3" presStyleLbl="alignNode1" presStyleIdx="37" presStyleCnt="56"/>
      <dgm:spPr/>
    </dgm:pt>
    <dgm:pt modelId="{1B03F74E-6217-458D-84D4-DE4EA9392929}" type="pres">
      <dgm:prSet presAssocID="{DFEEF064-EB8C-4C5D-9559-24B796DAC7F2}" presName="parallelogram4" presStyleLbl="alignNode1" presStyleIdx="38" presStyleCnt="56"/>
      <dgm:spPr/>
    </dgm:pt>
    <dgm:pt modelId="{33EC88C0-5F7A-4EFD-956F-4E1BA34DF00A}" type="pres">
      <dgm:prSet presAssocID="{DFEEF064-EB8C-4C5D-9559-24B796DAC7F2}" presName="parallelogram5" presStyleLbl="alignNode1" presStyleIdx="39" presStyleCnt="56"/>
      <dgm:spPr/>
    </dgm:pt>
    <dgm:pt modelId="{E6127A7F-C7B0-4720-B3FB-D9CB3B7CD29D}" type="pres">
      <dgm:prSet presAssocID="{DFEEF064-EB8C-4C5D-9559-24B796DAC7F2}" presName="parallelogram6" presStyleLbl="alignNode1" presStyleIdx="40" presStyleCnt="56"/>
      <dgm:spPr/>
    </dgm:pt>
    <dgm:pt modelId="{316B538C-A8E7-44A3-9B7B-18F9C724B0A3}" type="pres">
      <dgm:prSet presAssocID="{DFEEF064-EB8C-4C5D-9559-24B796DAC7F2}" presName="parallelogram7" presStyleLbl="alignNode1" presStyleIdx="41" presStyleCnt="56"/>
      <dgm:spPr/>
    </dgm:pt>
    <dgm:pt modelId="{1B8B2D81-372C-4526-930D-C79BF3001E17}" type="pres">
      <dgm:prSet presAssocID="{BDD9EFAD-776E-480A-AC3F-90C6D9EFE197}" presName="sibTrans" presStyleCnt="0"/>
      <dgm:spPr/>
    </dgm:pt>
    <dgm:pt modelId="{AC6A962B-66E4-4BBE-A40D-D5E26E0FC7DD}" type="pres">
      <dgm:prSet presAssocID="{BA77ACCE-FD93-4702-90CD-C9F647474A7A}" presName="parenttextcomposite" presStyleCnt="0"/>
      <dgm:spPr/>
    </dgm:pt>
    <dgm:pt modelId="{A3F32DEA-F654-4209-B9F8-3B320C2849FB}" type="pres">
      <dgm:prSet presAssocID="{BA77ACCE-FD93-4702-90CD-C9F647474A7A}" presName="parenttext" presStyleLbl="revTx" presStyleIdx="6" presStyleCnt="8">
        <dgm:presLayoutVars>
          <dgm:chMax/>
          <dgm:chPref val="2"/>
          <dgm:bulletEnabled val="1"/>
        </dgm:presLayoutVars>
      </dgm:prSet>
      <dgm:spPr/>
    </dgm:pt>
    <dgm:pt modelId="{9152C53E-9CC2-4252-9D5A-B8DCB1AD0AEF}" type="pres">
      <dgm:prSet presAssocID="{BA77ACCE-FD93-4702-90CD-C9F647474A7A}" presName="parallelogramComposite" presStyleCnt="0"/>
      <dgm:spPr/>
    </dgm:pt>
    <dgm:pt modelId="{CE025943-DB41-4817-8CCA-456026E6EAD3}" type="pres">
      <dgm:prSet presAssocID="{BA77ACCE-FD93-4702-90CD-C9F647474A7A}" presName="parallelogram1" presStyleLbl="alignNode1" presStyleIdx="42" presStyleCnt="56"/>
      <dgm:spPr/>
    </dgm:pt>
    <dgm:pt modelId="{2FEE20B1-B146-4848-AF64-A9FC60017593}" type="pres">
      <dgm:prSet presAssocID="{BA77ACCE-FD93-4702-90CD-C9F647474A7A}" presName="parallelogram2" presStyleLbl="alignNode1" presStyleIdx="43" presStyleCnt="56"/>
      <dgm:spPr/>
    </dgm:pt>
    <dgm:pt modelId="{8FA79484-33E3-4F5D-B8E1-764BCA024EF9}" type="pres">
      <dgm:prSet presAssocID="{BA77ACCE-FD93-4702-90CD-C9F647474A7A}" presName="parallelogram3" presStyleLbl="alignNode1" presStyleIdx="44" presStyleCnt="56"/>
      <dgm:spPr/>
    </dgm:pt>
    <dgm:pt modelId="{A5E38F9F-B089-41B5-9308-47C0A54655F0}" type="pres">
      <dgm:prSet presAssocID="{BA77ACCE-FD93-4702-90CD-C9F647474A7A}" presName="parallelogram4" presStyleLbl="alignNode1" presStyleIdx="45" presStyleCnt="56"/>
      <dgm:spPr/>
    </dgm:pt>
    <dgm:pt modelId="{C6E90255-80D8-4A56-BA94-5EB774E7773E}" type="pres">
      <dgm:prSet presAssocID="{BA77ACCE-FD93-4702-90CD-C9F647474A7A}" presName="parallelogram5" presStyleLbl="alignNode1" presStyleIdx="46" presStyleCnt="56"/>
      <dgm:spPr/>
    </dgm:pt>
    <dgm:pt modelId="{89C6EEB5-B769-459C-B65B-63E13CA54E3C}" type="pres">
      <dgm:prSet presAssocID="{BA77ACCE-FD93-4702-90CD-C9F647474A7A}" presName="parallelogram6" presStyleLbl="alignNode1" presStyleIdx="47" presStyleCnt="56"/>
      <dgm:spPr/>
    </dgm:pt>
    <dgm:pt modelId="{5B220BB6-6367-4294-9078-588B167D4749}" type="pres">
      <dgm:prSet presAssocID="{BA77ACCE-FD93-4702-90CD-C9F647474A7A}" presName="parallelogram7" presStyleLbl="alignNode1" presStyleIdx="48" presStyleCnt="56"/>
      <dgm:spPr/>
    </dgm:pt>
    <dgm:pt modelId="{96EF9D85-EC4B-4093-9F8B-99C8AD05F221}" type="pres">
      <dgm:prSet presAssocID="{553DBFF8-0062-4692-8ECA-D834D4E689F1}" presName="sibTrans" presStyleCnt="0"/>
      <dgm:spPr/>
    </dgm:pt>
    <dgm:pt modelId="{75602982-5B45-4828-9119-5092CF275496}" type="pres">
      <dgm:prSet presAssocID="{C6AF9785-6033-4AE5-8B1E-44FA025846D0}" presName="parenttextcomposite" presStyleCnt="0"/>
      <dgm:spPr/>
    </dgm:pt>
    <dgm:pt modelId="{4660065D-990E-4016-9846-70F7AD5AC9C5}" type="pres">
      <dgm:prSet presAssocID="{C6AF9785-6033-4AE5-8B1E-44FA025846D0}" presName="parenttext" presStyleLbl="revTx" presStyleIdx="7" presStyleCnt="8">
        <dgm:presLayoutVars>
          <dgm:chMax/>
          <dgm:chPref val="2"/>
          <dgm:bulletEnabled val="1"/>
        </dgm:presLayoutVars>
      </dgm:prSet>
      <dgm:spPr/>
    </dgm:pt>
    <dgm:pt modelId="{069B1832-7BEE-4C40-BBD5-BD081C3A2F17}" type="pres">
      <dgm:prSet presAssocID="{C6AF9785-6033-4AE5-8B1E-44FA025846D0}" presName="parallelogramComposite" presStyleCnt="0"/>
      <dgm:spPr/>
    </dgm:pt>
    <dgm:pt modelId="{608DD3EA-8196-4200-AA11-809F633218E2}" type="pres">
      <dgm:prSet presAssocID="{C6AF9785-6033-4AE5-8B1E-44FA025846D0}" presName="parallelogram1" presStyleLbl="alignNode1" presStyleIdx="49" presStyleCnt="56"/>
      <dgm:spPr/>
    </dgm:pt>
    <dgm:pt modelId="{DD4F535F-ECD2-408B-ABF4-0717B3F82E0C}" type="pres">
      <dgm:prSet presAssocID="{C6AF9785-6033-4AE5-8B1E-44FA025846D0}" presName="parallelogram2" presStyleLbl="alignNode1" presStyleIdx="50" presStyleCnt="56"/>
      <dgm:spPr/>
    </dgm:pt>
    <dgm:pt modelId="{302E7925-08F4-40B3-BF5B-AEC81281611D}" type="pres">
      <dgm:prSet presAssocID="{C6AF9785-6033-4AE5-8B1E-44FA025846D0}" presName="parallelogram3" presStyleLbl="alignNode1" presStyleIdx="51" presStyleCnt="56"/>
      <dgm:spPr/>
    </dgm:pt>
    <dgm:pt modelId="{3983C465-47D8-4255-8D56-4E16AB79FB87}" type="pres">
      <dgm:prSet presAssocID="{C6AF9785-6033-4AE5-8B1E-44FA025846D0}" presName="parallelogram4" presStyleLbl="alignNode1" presStyleIdx="52" presStyleCnt="56"/>
      <dgm:spPr/>
    </dgm:pt>
    <dgm:pt modelId="{95195D92-11A3-4A90-9DC5-0F1D56BECADF}" type="pres">
      <dgm:prSet presAssocID="{C6AF9785-6033-4AE5-8B1E-44FA025846D0}" presName="parallelogram5" presStyleLbl="alignNode1" presStyleIdx="53" presStyleCnt="56"/>
      <dgm:spPr/>
    </dgm:pt>
    <dgm:pt modelId="{3E246EBA-28EF-4AC1-88FF-5086A1A64F65}" type="pres">
      <dgm:prSet presAssocID="{C6AF9785-6033-4AE5-8B1E-44FA025846D0}" presName="parallelogram6" presStyleLbl="alignNode1" presStyleIdx="54" presStyleCnt="56"/>
      <dgm:spPr/>
    </dgm:pt>
    <dgm:pt modelId="{876E8A87-A1F7-47F9-AA71-6BACFC83DDC6}" type="pres">
      <dgm:prSet presAssocID="{C6AF9785-6033-4AE5-8B1E-44FA025846D0}" presName="parallelogram7" presStyleLbl="alignNode1" presStyleIdx="55" presStyleCnt="56"/>
      <dgm:spPr/>
    </dgm:pt>
  </dgm:ptLst>
  <dgm:cxnLst>
    <dgm:cxn modelId="{A013060F-73C5-4B8E-9120-89318C5E677F}" srcId="{82A89873-87B8-4554-BF7D-11657B70DBD3}" destId="{C6AF9785-6033-4AE5-8B1E-44FA025846D0}" srcOrd="7" destOrd="0" parTransId="{F142E09E-2924-46B4-9F1F-AE06435571D6}" sibTransId="{02CA4018-A366-4FED-97C6-6A41AE44E3EF}"/>
    <dgm:cxn modelId="{E9913311-8098-4E45-8ED8-14B9AAB941D8}" type="presOf" srcId="{DFEEF064-EB8C-4C5D-9559-24B796DAC7F2}" destId="{CDE047E7-2448-46F4-9361-5D67DD60803C}" srcOrd="0" destOrd="0" presId="urn:microsoft.com/office/officeart/2008/layout/VerticalAccentList"/>
    <dgm:cxn modelId="{47D95C1D-0802-4320-BF7A-6E5408899ED3}" type="presOf" srcId="{FB1FB37F-CDE9-4B95-BF50-2C239F1C02AA}" destId="{A79CE65B-6CC2-44D1-BF94-F2E018DF1908}" srcOrd="0" destOrd="0" presId="urn:microsoft.com/office/officeart/2008/layout/VerticalAccentList"/>
    <dgm:cxn modelId="{63E5181F-E099-447B-883D-498CB6723ED2}" type="presOf" srcId="{82A89873-87B8-4554-BF7D-11657B70DBD3}" destId="{E12C30F9-4492-42C5-A57B-7706D9233A2A}" srcOrd="0" destOrd="0" presId="urn:microsoft.com/office/officeart/2008/layout/VerticalAccentList"/>
    <dgm:cxn modelId="{22211C22-A48B-4550-AFB3-C0BDB6E3D064}" srcId="{82A89873-87B8-4554-BF7D-11657B70DBD3}" destId="{B9CC3C19-2534-4A37-8C1A-0C1DA25FFF01}" srcOrd="2" destOrd="0" parTransId="{B3AE0FCF-83E0-4685-98C5-0F8C542359A0}" sibTransId="{A6EF98C6-B0D6-4288-8368-7E8F8BC08672}"/>
    <dgm:cxn modelId="{966A363C-2EFB-4660-AD82-F133F21C8703}" srcId="{82A89873-87B8-4554-BF7D-11657B70DBD3}" destId="{17655269-40EB-4DBD-AB42-154F2E0A9804}" srcOrd="4" destOrd="0" parTransId="{B430CD80-F663-4C75-8AE0-77A0895A9155}" sibTransId="{B9D11F19-4DE4-4623-9537-4FF7BC7F2F96}"/>
    <dgm:cxn modelId="{A2FBE775-D863-48FB-AC5C-8903B6AFF3C3}" type="presOf" srcId="{3C97BA39-65BA-4777-9E91-EBFAE38CBEE0}" destId="{5315AC89-32AC-4317-89AB-9A220AA5162D}" srcOrd="0" destOrd="0" presId="urn:microsoft.com/office/officeart/2008/layout/VerticalAccentList"/>
    <dgm:cxn modelId="{2B770C59-A3A1-4518-AE65-D3AC1B0C8A67}" srcId="{82A89873-87B8-4554-BF7D-11657B70DBD3}" destId="{BA77ACCE-FD93-4702-90CD-C9F647474A7A}" srcOrd="6" destOrd="0" parTransId="{2EF3E81D-5A56-4E6B-854F-0B96D4A39856}" sibTransId="{553DBFF8-0062-4692-8ECA-D834D4E689F1}"/>
    <dgm:cxn modelId="{F751BA95-AF1F-47BB-BBAC-D8A027130E14}" type="presOf" srcId="{17655269-40EB-4DBD-AB42-154F2E0A9804}" destId="{50A9BACD-2E95-4EC7-AC1C-DF2E9806E0A7}" srcOrd="0" destOrd="0" presId="urn:microsoft.com/office/officeart/2008/layout/VerticalAccentList"/>
    <dgm:cxn modelId="{536112AE-7AFB-4D6F-B9A4-F5F6DE79F8EA}" type="presOf" srcId="{C6AF9785-6033-4AE5-8B1E-44FA025846D0}" destId="{4660065D-990E-4016-9846-70F7AD5AC9C5}" srcOrd="0" destOrd="0" presId="urn:microsoft.com/office/officeart/2008/layout/VerticalAccentList"/>
    <dgm:cxn modelId="{BDD678B1-B055-4D4C-891B-15AFFF57D903}" type="presOf" srcId="{B9CC3C19-2534-4A37-8C1A-0C1DA25FFF01}" destId="{72B0EB6B-13E8-4AC3-9EB9-00B06BB78595}" srcOrd="0" destOrd="0" presId="urn:microsoft.com/office/officeart/2008/layout/VerticalAccentList"/>
    <dgm:cxn modelId="{A03F30C5-163F-4C01-8F2D-F5A8633F1E2B}" srcId="{82A89873-87B8-4554-BF7D-11657B70DBD3}" destId="{DFEEF064-EB8C-4C5D-9559-24B796DAC7F2}" srcOrd="5" destOrd="0" parTransId="{158A414B-C2C5-40CD-BA00-439E4BAD3A66}" sibTransId="{BDD9EFAD-776E-480A-AC3F-90C6D9EFE197}"/>
    <dgm:cxn modelId="{1861A2E8-77B3-4464-9703-95C327D6AE4C}" srcId="{82A89873-87B8-4554-BF7D-11657B70DBD3}" destId="{3C97BA39-65BA-4777-9E91-EBFAE38CBEE0}" srcOrd="0" destOrd="0" parTransId="{26EF934B-1FE2-45A3-89F7-566065F2867C}" sibTransId="{59D8CD87-8C9A-4DEE-86F9-C8E1CE703733}"/>
    <dgm:cxn modelId="{8FBCBEE8-89CE-4D7E-B186-FE5E66D25125}" srcId="{82A89873-87B8-4554-BF7D-11657B70DBD3}" destId="{287486E5-5479-4C17-B3DD-7D5273C92F70}" srcOrd="1" destOrd="0" parTransId="{80F8D4E7-24DD-4156-AC3B-0054ACD136D7}" sibTransId="{0DA17016-A348-4EEC-8941-E203B9B95FC4}"/>
    <dgm:cxn modelId="{851812EC-45AB-4259-87C4-585A2ADF523F}" srcId="{82A89873-87B8-4554-BF7D-11657B70DBD3}" destId="{FB1FB37F-CDE9-4B95-BF50-2C239F1C02AA}" srcOrd="3" destOrd="0" parTransId="{B3C59F0B-2680-4275-8AE6-5E00A7919587}" sibTransId="{05BD962B-A293-447C-BD91-D002FE3CD5BC}"/>
    <dgm:cxn modelId="{A81020EF-3256-4436-8364-BE94A12FF7C0}" type="presOf" srcId="{BA77ACCE-FD93-4702-90CD-C9F647474A7A}" destId="{A3F32DEA-F654-4209-B9F8-3B320C2849FB}" srcOrd="0" destOrd="0" presId="urn:microsoft.com/office/officeart/2008/layout/VerticalAccentList"/>
    <dgm:cxn modelId="{5D40EEFD-5472-4F6C-AB95-83078328197B}" type="presOf" srcId="{287486E5-5479-4C17-B3DD-7D5273C92F70}" destId="{7A370756-AC2F-4597-AF2B-98AD09150170}" srcOrd="0" destOrd="0" presId="urn:microsoft.com/office/officeart/2008/layout/VerticalAccentList"/>
    <dgm:cxn modelId="{10C05A86-BFF4-4EA6-8CC7-5FCB680F8227}" type="presParOf" srcId="{E12C30F9-4492-42C5-A57B-7706D9233A2A}" destId="{6021F112-4E7D-429A-9C85-92AB493554A5}" srcOrd="0" destOrd="0" presId="urn:microsoft.com/office/officeart/2008/layout/VerticalAccentList"/>
    <dgm:cxn modelId="{36A726D6-02EC-45D4-935F-112313B6E154}" type="presParOf" srcId="{6021F112-4E7D-429A-9C85-92AB493554A5}" destId="{5315AC89-32AC-4317-89AB-9A220AA5162D}" srcOrd="0" destOrd="0" presId="urn:microsoft.com/office/officeart/2008/layout/VerticalAccentList"/>
    <dgm:cxn modelId="{1FF5C41E-E1B8-4980-A966-6DAAED352F9F}" type="presParOf" srcId="{E12C30F9-4492-42C5-A57B-7706D9233A2A}" destId="{0CF311F2-B921-46C6-8B90-FAC6705F8F64}" srcOrd="1" destOrd="0" presId="urn:microsoft.com/office/officeart/2008/layout/VerticalAccentList"/>
    <dgm:cxn modelId="{3786FCE3-7320-4779-848F-9A40AEFD2328}" type="presParOf" srcId="{0CF311F2-B921-46C6-8B90-FAC6705F8F64}" destId="{D23B181A-693B-421B-9A95-ABB27119128B}" srcOrd="0" destOrd="0" presId="urn:microsoft.com/office/officeart/2008/layout/VerticalAccentList"/>
    <dgm:cxn modelId="{22C9B1FB-7460-427A-9FE3-5A93FCE2543F}" type="presParOf" srcId="{0CF311F2-B921-46C6-8B90-FAC6705F8F64}" destId="{E9220DA5-BED1-4515-A755-E00FEA7556D8}" srcOrd="1" destOrd="0" presId="urn:microsoft.com/office/officeart/2008/layout/VerticalAccentList"/>
    <dgm:cxn modelId="{A218A684-F354-419F-B1A6-D0AD32EB97CE}" type="presParOf" srcId="{0CF311F2-B921-46C6-8B90-FAC6705F8F64}" destId="{5051254C-DD09-48FD-A51D-BF7C3EED8A8D}" srcOrd="2" destOrd="0" presId="urn:microsoft.com/office/officeart/2008/layout/VerticalAccentList"/>
    <dgm:cxn modelId="{0926B579-E783-4F8E-AFEB-0EC3C5B0777D}" type="presParOf" srcId="{0CF311F2-B921-46C6-8B90-FAC6705F8F64}" destId="{35353E24-C072-47EB-B77E-8F5489284688}" srcOrd="3" destOrd="0" presId="urn:microsoft.com/office/officeart/2008/layout/VerticalAccentList"/>
    <dgm:cxn modelId="{C656B714-1B16-4972-A91E-BBA7F116282E}" type="presParOf" srcId="{0CF311F2-B921-46C6-8B90-FAC6705F8F64}" destId="{FF54090E-3EB9-4BA3-B9C7-8C17F7D7BE08}" srcOrd="4" destOrd="0" presId="urn:microsoft.com/office/officeart/2008/layout/VerticalAccentList"/>
    <dgm:cxn modelId="{55EA3FF0-AAFE-42F4-B4D1-189DDF75BEF9}" type="presParOf" srcId="{0CF311F2-B921-46C6-8B90-FAC6705F8F64}" destId="{727A71A1-8B38-4CB0-A1CD-9218C65BFC19}" srcOrd="5" destOrd="0" presId="urn:microsoft.com/office/officeart/2008/layout/VerticalAccentList"/>
    <dgm:cxn modelId="{8A3FAD43-847A-4ADB-B333-6B836312E660}" type="presParOf" srcId="{0CF311F2-B921-46C6-8B90-FAC6705F8F64}" destId="{0AE0E5FE-E300-467F-88BD-4CCD83101F86}" srcOrd="6" destOrd="0" presId="urn:microsoft.com/office/officeart/2008/layout/VerticalAccentList"/>
    <dgm:cxn modelId="{CB06F8AB-C82B-4C32-85F1-2AA9887B17A1}" type="presParOf" srcId="{E12C30F9-4492-42C5-A57B-7706D9233A2A}" destId="{6C5AE696-4FC5-446F-91DE-CC934C4CC811}" srcOrd="2" destOrd="0" presId="urn:microsoft.com/office/officeart/2008/layout/VerticalAccentList"/>
    <dgm:cxn modelId="{47A5435C-6970-412A-BD17-B06B82EE1AAB}" type="presParOf" srcId="{E12C30F9-4492-42C5-A57B-7706D9233A2A}" destId="{F6BE934C-67D8-42DA-9F6D-96AD39190372}" srcOrd="3" destOrd="0" presId="urn:microsoft.com/office/officeart/2008/layout/VerticalAccentList"/>
    <dgm:cxn modelId="{0BBEF883-6AC1-4507-BCFC-C04351E8AE15}" type="presParOf" srcId="{F6BE934C-67D8-42DA-9F6D-96AD39190372}" destId="{7A370756-AC2F-4597-AF2B-98AD09150170}" srcOrd="0" destOrd="0" presId="urn:microsoft.com/office/officeart/2008/layout/VerticalAccentList"/>
    <dgm:cxn modelId="{B001FD83-3286-4E4B-A86F-ED56347D9703}" type="presParOf" srcId="{E12C30F9-4492-42C5-A57B-7706D9233A2A}" destId="{2A14C700-5141-4D16-A8AB-2D733007A190}" srcOrd="4" destOrd="0" presId="urn:microsoft.com/office/officeart/2008/layout/VerticalAccentList"/>
    <dgm:cxn modelId="{162B7086-EBF8-419E-95C6-C7D45F89D970}" type="presParOf" srcId="{2A14C700-5141-4D16-A8AB-2D733007A190}" destId="{55A5453F-883F-4E10-AA7E-A356366F73E4}" srcOrd="0" destOrd="0" presId="urn:microsoft.com/office/officeart/2008/layout/VerticalAccentList"/>
    <dgm:cxn modelId="{C9B2F3ED-F2EF-4821-8C04-F42E6681BCF9}" type="presParOf" srcId="{2A14C700-5141-4D16-A8AB-2D733007A190}" destId="{5F371CE5-5207-45D1-81DE-C3F080127E8C}" srcOrd="1" destOrd="0" presId="urn:microsoft.com/office/officeart/2008/layout/VerticalAccentList"/>
    <dgm:cxn modelId="{C017D673-6B1B-48CA-B5E0-573D87600006}" type="presParOf" srcId="{2A14C700-5141-4D16-A8AB-2D733007A190}" destId="{333C441C-0A97-40BB-89B1-4DD87824A452}" srcOrd="2" destOrd="0" presId="urn:microsoft.com/office/officeart/2008/layout/VerticalAccentList"/>
    <dgm:cxn modelId="{807591B8-F96D-4CF8-AAB5-96E735FB92D7}" type="presParOf" srcId="{2A14C700-5141-4D16-A8AB-2D733007A190}" destId="{04B4044C-A6F5-4E05-95DA-4AEA468D2C79}" srcOrd="3" destOrd="0" presId="urn:microsoft.com/office/officeart/2008/layout/VerticalAccentList"/>
    <dgm:cxn modelId="{1AAE4A2C-0668-4455-92FC-8BF2745F82A0}" type="presParOf" srcId="{2A14C700-5141-4D16-A8AB-2D733007A190}" destId="{490D8FF9-0B84-45B1-974D-0720C0430E6F}" srcOrd="4" destOrd="0" presId="urn:microsoft.com/office/officeart/2008/layout/VerticalAccentList"/>
    <dgm:cxn modelId="{59990C9E-96F5-408A-9C32-73439D31DB52}" type="presParOf" srcId="{2A14C700-5141-4D16-A8AB-2D733007A190}" destId="{7996EABE-ECA3-46DA-92D5-74BD458D265B}" srcOrd="5" destOrd="0" presId="urn:microsoft.com/office/officeart/2008/layout/VerticalAccentList"/>
    <dgm:cxn modelId="{701AFE5F-D7A7-4EAF-A35D-0CAEFF94FDF9}" type="presParOf" srcId="{2A14C700-5141-4D16-A8AB-2D733007A190}" destId="{110CA35A-F62B-435E-AFF0-739F7E97CB26}" srcOrd="6" destOrd="0" presId="urn:microsoft.com/office/officeart/2008/layout/VerticalAccentList"/>
    <dgm:cxn modelId="{D3698774-F58E-4B54-BB9B-E096F9D56EA4}" type="presParOf" srcId="{E12C30F9-4492-42C5-A57B-7706D9233A2A}" destId="{12264FF8-085A-40FA-A591-C6DDA78422ED}" srcOrd="5" destOrd="0" presId="urn:microsoft.com/office/officeart/2008/layout/VerticalAccentList"/>
    <dgm:cxn modelId="{F902194F-F874-415D-8418-A2FD1E41B1B1}" type="presParOf" srcId="{E12C30F9-4492-42C5-A57B-7706D9233A2A}" destId="{DE86E05E-7383-4F22-B2FE-44FFF2FDC1AB}" srcOrd="6" destOrd="0" presId="urn:microsoft.com/office/officeart/2008/layout/VerticalAccentList"/>
    <dgm:cxn modelId="{72B2AAE7-0C9A-4463-AF99-582FD0CFA7E0}" type="presParOf" srcId="{DE86E05E-7383-4F22-B2FE-44FFF2FDC1AB}" destId="{72B0EB6B-13E8-4AC3-9EB9-00B06BB78595}" srcOrd="0" destOrd="0" presId="urn:microsoft.com/office/officeart/2008/layout/VerticalAccentList"/>
    <dgm:cxn modelId="{EFD9FB99-F595-49A2-B631-B39424C33784}" type="presParOf" srcId="{E12C30F9-4492-42C5-A57B-7706D9233A2A}" destId="{A8FD3730-575D-433F-81AE-C5A94E9306F1}" srcOrd="7" destOrd="0" presId="urn:microsoft.com/office/officeart/2008/layout/VerticalAccentList"/>
    <dgm:cxn modelId="{5C85DF53-67D7-477C-AE96-B336C64906DD}" type="presParOf" srcId="{A8FD3730-575D-433F-81AE-C5A94E9306F1}" destId="{96E5FF65-969E-47BB-B0C3-81CCDB397FC2}" srcOrd="0" destOrd="0" presId="urn:microsoft.com/office/officeart/2008/layout/VerticalAccentList"/>
    <dgm:cxn modelId="{30A6CAD9-0DE5-4C1C-A945-879796BEC0FB}" type="presParOf" srcId="{A8FD3730-575D-433F-81AE-C5A94E9306F1}" destId="{9D7BB20F-BFB3-4AD6-A46F-FB782E6A9274}" srcOrd="1" destOrd="0" presId="urn:microsoft.com/office/officeart/2008/layout/VerticalAccentList"/>
    <dgm:cxn modelId="{9AD3E8CA-4A38-4961-B50C-D62A320CCF5E}" type="presParOf" srcId="{A8FD3730-575D-433F-81AE-C5A94E9306F1}" destId="{BB4B083D-2CA2-486E-A516-E82F1A704A07}" srcOrd="2" destOrd="0" presId="urn:microsoft.com/office/officeart/2008/layout/VerticalAccentList"/>
    <dgm:cxn modelId="{1588BC0D-1386-400C-94B8-03EBC60E2730}" type="presParOf" srcId="{A8FD3730-575D-433F-81AE-C5A94E9306F1}" destId="{53E8EC40-12BB-46C4-B7E7-458F3332D4DF}" srcOrd="3" destOrd="0" presId="urn:microsoft.com/office/officeart/2008/layout/VerticalAccentList"/>
    <dgm:cxn modelId="{DF443DB4-245D-4E98-8633-217CCAE91C28}" type="presParOf" srcId="{A8FD3730-575D-433F-81AE-C5A94E9306F1}" destId="{BF0D5C51-34F4-411A-AC73-F53FE4041FC6}" srcOrd="4" destOrd="0" presId="urn:microsoft.com/office/officeart/2008/layout/VerticalAccentList"/>
    <dgm:cxn modelId="{5067D85C-3D4E-40F0-B34D-50952468679E}" type="presParOf" srcId="{A8FD3730-575D-433F-81AE-C5A94E9306F1}" destId="{F3926646-9EEA-49CF-9E95-179AA6ACF0D1}" srcOrd="5" destOrd="0" presId="urn:microsoft.com/office/officeart/2008/layout/VerticalAccentList"/>
    <dgm:cxn modelId="{8100DC66-F338-43A6-881A-8A1E82145E7C}" type="presParOf" srcId="{A8FD3730-575D-433F-81AE-C5A94E9306F1}" destId="{0038A1B0-4200-40C3-9200-14A798BA403E}" srcOrd="6" destOrd="0" presId="urn:microsoft.com/office/officeart/2008/layout/VerticalAccentList"/>
    <dgm:cxn modelId="{40CEF079-3BC8-43A1-B943-8B0A7792A7E4}" type="presParOf" srcId="{E12C30F9-4492-42C5-A57B-7706D9233A2A}" destId="{FFAD65FA-B525-4CD8-90B7-FC164BE9288E}" srcOrd="8" destOrd="0" presId="urn:microsoft.com/office/officeart/2008/layout/VerticalAccentList"/>
    <dgm:cxn modelId="{93B86708-D0F8-426B-87AE-0426AB40D96A}" type="presParOf" srcId="{E12C30F9-4492-42C5-A57B-7706D9233A2A}" destId="{DC5AC671-C60B-495F-B2D3-4863729798E1}" srcOrd="9" destOrd="0" presId="urn:microsoft.com/office/officeart/2008/layout/VerticalAccentList"/>
    <dgm:cxn modelId="{90FBC617-90C3-4F8C-A2B9-E7949FE23B97}" type="presParOf" srcId="{DC5AC671-C60B-495F-B2D3-4863729798E1}" destId="{A79CE65B-6CC2-44D1-BF94-F2E018DF1908}" srcOrd="0" destOrd="0" presId="urn:microsoft.com/office/officeart/2008/layout/VerticalAccentList"/>
    <dgm:cxn modelId="{05210427-BC71-4963-B4E7-209BB7DE39BA}" type="presParOf" srcId="{E12C30F9-4492-42C5-A57B-7706D9233A2A}" destId="{34EF243F-C88B-4259-95EC-83C714D70349}" srcOrd="10" destOrd="0" presId="urn:microsoft.com/office/officeart/2008/layout/VerticalAccentList"/>
    <dgm:cxn modelId="{A7FD417C-CFC2-49B3-BE93-214D5CD4CDBF}" type="presParOf" srcId="{34EF243F-C88B-4259-95EC-83C714D70349}" destId="{18F29DC0-AF3F-4E70-BF6B-05E5768C0A55}" srcOrd="0" destOrd="0" presId="urn:microsoft.com/office/officeart/2008/layout/VerticalAccentList"/>
    <dgm:cxn modelId="{EFB7B8F2-60BB-4D07-94C3-8FAEFE5C855D}" type="presParOf" srcId="{34EF243F-C88B-4259-95EC-83C714D70349}" destId="{F4EEEAF9-4283-4FB8-AB4D-5F5A6A3404EE}" srcOrd="1" destOrd="0" presId="urn:microsoft.com/office/officeart/2008/layout/VerticalAccentList"/>
    <dgm:cxn modelId="{F16A6BC1-24AE-4426-9560-E4B06132168F}" type="presParOf" srcId="{34EF243F-C88B-4259-95EC-83C714D70349}" destId="{BC12D0FC-6159-439F-81EC-6F51E2ABE544}" srcOrd="2" destOrd="0" presId="urn:microsoft.com/office/officeart/2008/layout/VerticalAccentList"/>
    <dgm:cxn modelId="{90F16393-0D16-4116-B024-685EAF911BCE}" type="presParOf" srcId="{34EF243F-C88B-4259-95EC-83C714D70349}" destId="{B0F8C904-4A1A-4E3F-8D4F-10C2B69D45CB}" srcOrd="3" destOrd="0" presId="urn:microsoft.com/office/officeart/2008/layout/VerticalAccentList"/>
    <dgm:cxn modelId="{1892BDB3-479F-469E-A1A3-5F873B584AEA}" type="presParOf" srcId="{34EF243F-C88B-4259-95EC-83C714D70349}" destId="{7F03E2D7-6BA2-4EF7-88E4-3987249118B9}" srcOrd="4" destOrd="0" presId="urn:microsoft.com/office/officeart/2008/layout/VerticalAccentList"/>
    <dgm:cxn modelId="{185648CF-2A1A-47A8-936C-1E15DFA907F1}" type="presParOf" srcId="{34EF243F-C88B-4259-95EC-83C714D70349}" destId="{F75CCB5B-BAEF-4F79-9DBB-4C2FE32E4864}" srcOrd="5" destOrd="0" presId="urn:microsoft.com/office/officeart/2008/layout/VerticalAccentList"/>
    <dgm:cxn modelId="{1177ED58-4FDA-4559-BBCE-D5B0F3813FF5}" type="presParOf" srcId="{34EF243F-C88B-4259-95EC-83C714D70349}" destId="{695D778A-70BD-41BD-83C8-5D13BD2A7760}" srcOrd="6" destOrd="0" presId="urn:microsoft.com/office/officeart/2008/layout/VerticalAccentList"/>
    <dgm:cxn modelId="{0EC2DE38-6ABC-4C2B-91A9-B3DB6C5DD570}" type="presParOf" srcId="{E12C30F9-4492-42C5-A57B-7706D9233A2A}" destId="{8F055B6D-15F4-4AA3-A4C2-24897E14C258}" srcOrd="11" destOrd="0" presId="urn:microsoft.com/office/officeart/2008/layout/VerticalAccentList"/>
    <dgm:cxn modelId="{68512174-45BA-4396-AC83-C1EC4724DD35}" type="presParOf" srcId="{E12C30F9-4492-42C5-A57B-7706D9233A2A}" destId="{C7C4E5FA-523A-4848-9E8C-6B9D70EDB1A3}" srcOrd="12" destOrd="0" presId="urn:microsoft.com/office/officeart/2008/layout/VerticalAccentList"/>
    <dgm:cxn modelId="{FAE47D24-69EA-4666-92C4-4A187E0840C4}" type="presParOf" srcId="{C7C4E5FA-523A-4848-9E8C-6B9D70EDB1A3}" destId="{50A9BACD-2E95-4EC7-AC1C-DF2E9806E0A7}" srcOrd="0" destOrd="0" presId="urn:microsoft.com/office/officeart/2008/layout/VerticalAccentList"/>
    <dgm:cxn modelId="{51DDE4A9-9DE6-4A1D-8488-4F5A6F8F9587}" type="presParOf" srcId="{E12C30F9-4492-42C5-A57B-7706D9233A2A}" destId="{8D685E81-3E97-4F2C-AA39-514ACD6FF590}" srcOrd="13" destOrd="0" presId="urn:microsoft.com/office/officeart/2008/layout/VerticalAccentList"/>
    <dgm:cxn modelId="{96D0433B-7563-422D-B6E9-3DCBB05988A3}" type="presParOf" srcId="{8D685E81-3E97-4F2C-AA39-514ACD6FF590}" destId="{59464A20-8BE6-4F23-8962-6F2092C5B0D7}" srcOrd="0" destOrd="0" presId="urn:microsoft.com/office/officeart/2008/layout/VerticalAccentList"/>
    <dgm:cxn modelId="{C283DF83-C94F-4808-8D03-DD65407E72DD}" type="presParOf" srcId="{8D685E81-3E97-4F2C-AA39-514ACD6FF590}" destId="{68612C39-36D8-46D3-958E-7A0B50FA87A0}" srcOrd="1" destOrd="0" presId="urn:microsoft.com/office/officeart/2008/layout/VerticalAccentList"/>
    <dgm:cxn modelId="{BFAEB6E3-5D31-4100-A55D-6A247E01F0A1}" type="presParOf" srcId="{8D685E81-3E97-4F2C-AA39-514ACD6FF590}" destId="{977B02D8-8315-4DFF-88AB-DF387CEB51A6}" srcOrd="2" destOrd="0" presId="urn:microsoft.com/office/officeart/2008/layout/VerticalAccentList"/>
    <dgm:cxn modelId="{1CA1F901-E95E-4F9B-BB3A-643927CA29F7}" type="presParOf" srcId="{8D685E81-3E97-4F2C-AA39-514ACD6FF590}" destId="{09F944CD-F4ED-4D67-92F2-E1034012D2D5}" srcOrd="3" destOrd="0" presId="urn:microsoft.com/office/officeart/2008/layout/VerticalAccentList"/>
    <dgm:cxn modelId="{5D3EEA48-31F4-448F-ADF9-FB191ADBE12E}" type="presParOf" srcId="{8D685E81-3E97-4F2C-AA39-514ACD6FF590}" destId="{CA55E0F8-DED0-4FDC-9EF9-C554E9236311}" srcOrd="4" destOrd="0" presId="urn:microsoft.com/office/officeart/2008/layout/VerticalAccentList"/>
    <dgm:cxn modelId="{33D019D7-02CA-4721-9623-DF73C37640B3}" type="presParOf" srcId="{8D685E81-3E97-4F2C-AA39-514ACD6FF590}" destId="{B1754DE2-9CDF-45F9-8E26-9F0840A3CF12}" srcOrd="5" destOrd="0" presId="urn:microsoft.com/office/officeart/2008/layout/VerticalAccentList"/>
    <dgm:cxn modelId="{AC32D5E3-4EC7-43E0-953B-90DE7DCD84D7}" type="presParOf" srcId="{8D685E81-3E97-4F2C-AA39-514ACD6FF590}" destId="{10983BB4-B61E-4A18-B805-163EEE536189}" srcOrd="6" destOrd="0" presId="urn:microsoft.com/office/officeart/2008/layout/VerticalAccentList"/>
    <dgm:cxn modelId="{EE88FE1D-C24A-4C1A-8998-173B7AA0CBE7}" type="presParOf" srcId="{E12C30F9-4492-42C5-A57B-7706D9233A2A}" destId="{DADB27CF-5CB9-475F-8017-644C341A2C9E}" srcOrd="14" destOrd="0" presId="urn:microsoft.com/office/officeart/2008/layout/VerticalAccentList"/>
    <dgm:cxn modelId="{DB43A5F9-9F8D-40E4-BEE4-545258FB7705}" type="presParOf" srcId="{E12C30F9-4492-42C5-A57B-7706D9233A2A}" destId="{086D5E55-EDB2-41CB-8105-0F7D8EAF12BD}" srcOrd="15" destOrd="0" presId="urn:microsoft.com/office/officeart/2008/layout/VerticalAccentList"/>
    <dgm:cxn modelId="{7F3E6301-61D5-4B73-98A9-A0B43960C156}" type="presParOf" srcId="{086D5E55-EDB2-41CB-8105-0F7D8EAF12BD}" destId="{CDE047E7-2448-46F4-9361-5D67DD60803C}" srcOrd="0" destOrd="0" presId="urn:microsoft.com/office/officeart/2008/layout/VerticalAccentList"/>
    <dgm:cxn modelId="{E2A801D6-8196-48CE-8868-61A30D2E5760}" type="presParOf" srcId="{E12C30F9-4492-42C5-A57B-7706D9233A2A}" destId="{D229B1B5-8BA5-4147-97EA-F2AE772EA828}" srcOrd="16" destOrd="0" presId="urn:microsoft.com/office/officeart/2008/layout/VerticalAccentList"/>
    <dgm:cxn modelId="{F2C7A740-6949-4E07-A692-D38CFD03ADE1}" type="presParOf" srcId="{D229B1B5-8BA5-4147-97EA-F2AE772EA828}" destId="{287270BE-09C1-4C35-BABF-017C50BBE604}" srcOrd="0" destOrd="0" presId="urn:microsoft.com/office/officeart/2008/layout/VerticalAccentList"/>
    <dgm:cxn modelId="{CEFD9451-0C19-47C7-B0EC-51294F8F946E}" type="presParOf" srcId="{D229B1B5-8BA5-4147-97EA-F2AE772EA828}" destId="{8C3481C1-14FE-48E9-8BC5-0E7582A15F1E}" srcOrd="1" destOrd="0" presId="urn:microsoft.com/office/officeart/2008/layout/VerticalAccentList"/>
    <dgm:cxn modelId="{1C6BAB22-CC31-4ADB-8B25-DE2612DA7CBB}" type="presParOf" srcId="{D229B1B5-8BA5-4147-97EA-F2AE772EA828}" destId="{348D3482-28F3-460A-A6E2-35783B686A74}" srcOrd="2" destOrd="0" presId="urn:microsoft.com/office/officeart/2008/layout/VerticalAccentList"/>
    <dgm:cxn modelId="{3C7A5D0F-7AFD-42A6-A91D-BF0379289500}" type="presParOf" srcId="{D229B1B5-8BA5-4147-97EA-F2AE772EA828}" destId="{1B03F74E-6217-458D-84D4-DE4EA9392929}" srcOrd="3" destOrd="0" presId="urn:microsoft.com/office/officeart/2008/layout/VerticalAccentList"/>
    <dgm:cxn modelId="{2D572D00-74AC-4C42-951C-C32AE2691393}" type="presParOf" srcId="{D229B1B5-8BA5-4147-97EA-F2AE772EA828}" destId="{33EC88C0-5F7A-4EFD-956F-4E1BA34DF00A}" srcOrd="4" destOrd="0" presId="urn:microsoft.com/office/officeart/2008/layout/VerticalAccentList"/>
    <dgm:cxn modelId="{E7150081-5464-49DE-B0B5-927BD30269F5}" type="presParOf" srcId="{D229B1B5-8BA5-4147-97EA-F2AE772EA828}" destId="{E6127A7F-C7B0-4720-B3FB-D9CB3B7CD29D}" srcOrd="5" destOrd="0" presId="urn:microsoft.com/office/officeart/2008/layout/VerticalAccentList"/>
    <dgm:cxn modelId="{BC7E0FF6-A6A1-4C89-9720-8BCBAD99E2B5}" type="presParOf" srcId="{D229B1B5-8BA5-4147-97EA-F2AE772EA828}" destId="{316B538C-A8E7-44A3-9B7B-18F9C724B0A3}" srcOrd="6" destOrd="0" presId="urn:microsoft.com/office/officeart/2008/layout/VerticalAccentList"/>
    <dgm:cxn modelId="{ED26A312-7535-4F69-B5EF-E224A23DAEC1}" type="presParOf" srcId="{E12C30F9-4492-42C5-A57B-7706D9233A2A}" destId="{1B8B2D81-372C-4526-930D-C79BF3001E17}" srcOrd="17" destOrd="0" presId="urn:microsoft.com/office/officeart/2008/layout/VerticalAccentList"/>
    <dgm:cxn modelId="{1231559A-D089-4BE4-89DA-113C7C864697}" type="presParOf" srcId="{E12C30F9-4492-42C5-A57B-7706D9233A2A}" destId="{AC6A962B-66E4-4BBE-A40D-D5E26E0FC7DD}" srcOrd="18" destOrd="0" presId="urn:microsoft.com/office/officeart/2008/layout/VerticalAccentList"/>
    <dgm:cxn modelId="{DCD675EB-6373-4C0F-B6F6-99217FE3A2B7}" type="presParOf" srcId="{AC6A962B-66E4-4BBE-A40D-D5E26E0FC7DD}" destId="{A3F32DEA-F654-4209-B9F8-3B320C2849FB}" srcOrd="0" destOrd="0" presId="urn:microsoft.com/office/officeart/2008/layout/VerticalAccentList"/>
    <dgm:cxn modelId="{1FEE0296-8B9A-48BF-AB0F-74695A5329BD}" type="presParOf" srcId="{E12C30F9-4492-42C5-A57B-7706D9233A2A}" destId="{9152C53E-9CC2-4252-9D5A-B8DCB1AD0AEF}" srcOrd="19" destOrd="0" presId="urn:microsoft.com/office/officeart/2008/layout/VerticalAccentList"/>
    <dgm:cxn modelId="{02E956AD-6C38-4F8A-BED5-C89F2B31BD24}" type="presParOf" srcId="{9152C53E-9CC2-4252-9D5A-B8DCB1AD0AEF}" destId="{CE025943-DB41-4817-8CCA-456026E6EAD3}" srcOrd="0" destOrd="0" presId="urn:microsoft.com/office/officeart/2008/layout/VerticalAccentList"/>
    <dgm:cxn modelId="{CA1B0454-D085-4176-85F9-F341E2ABD069}" type="presParOf" srcId="{9152C53E-9CC2-4252-9D5A-B8DCB1AD0AEF}" destId="{2FEE20B1-B146-4848-AF64-A9FC60017593}" srcOrd="1" destOrd="0" presId="urn:microsoft.com/office/officeart/2008/layout/VerticalAccentList"/>
    <dgm:cxn modelId="{5F415B9A-5D26-4174-9C32-84AD9A58703A}" type="presParOf" srcId="{9152C53E-9CC2-4252-9D5A-B8DCB1AD0AEF}" destId="{8FA79484-33E3-4F5D-B8E1-764BCA024EF9}" srcOrd="2" destOrd="0" presId="urn:microsoft.com/office/officeart/2008/layout/VerticalAccentList"/>
    <dgm:cxn modelId="{35C62E9C-F5B7-4411-8879-8764CFBDD43F}" type="presParOf" srcId="{9152C53E-9CC2-4252-9D5A-B8DCB1AD0AEF}" destId="{A5E38F9F-B089-41B5-9308-47C0A54655F0}" srcOrd="3" destOrd="0" presId="urn:microsoft.com/office/officeart/2008/layout/VerticalAccentList"/>
    <dgm:cxn modelId="{E3F43B11-D2BE-409E-BF97-51B7B1BCDFBD}" type="presParOf" srcId="{9152C53E-9CC2-4252-9D5A-B8DCB1AD0AEF}" destId="{C6E90255-80D8-4A56-BA94-5EB774E7773E}" srcOrd="4" destOrd="0" presId="urn:microsoft.com/office/officeart/2008/layout/VerticalAccentList"/>
    <dgm:cxn modelId="{A67E8232-AFAC-460D-9131-9D63AABC4BF5}" type="presParOf" srcId="{9152C53E-9CC2-4252-9D5A-B8DCB1AD0AEF}" destId="{89C6EEB5-B769-459C-B65B-63E13CA54E3C}" srcOrd="5" destOrd="0" presId="urn:microsoft.com/office/officeart/2008/layout/VerticalAccentList"/>
    <dgm:cxn modelId="{5ED3928B-BBED-4D9C-9F33-43477667EA1C}" type="presParOf" srcId="{9152C53E-9CC2-4252-9D5A-B8DCB1AD0AEF}" destId="{5B220BB6-6367-4294-9078-588B167D4749}" srcOrd="6" destOrd="0" presId="urn:microsoft.com/office/officeart/2008/layout/VerticalAccentList"/>
    <dgm:cxn modelId="{2F760DF9-9F6A-4CF7-B0DB-70CB30DDC9E2}" type="presParOf" srcId="{E12C30F9-4492-42C5-A57B-7706D9233A2A}" destId="{96EF9D85-EC4B-4093-9F8B-99C8AD05F221}" srcOrd="20" destOrd="0" presId="urn:microsoft.com/office/officeart/2008/layout/VerticalAccentList"/>
    <dgm:cxn modelId="{8D055AEC-D4C7-49F9-8B84-067A112FC94C}" type="presParOf" srcId="{E12C30F9-4492-42C5-A57B-7706D9233A2A}" destId="{75602982-5B45-4828-9119-5092CF275496}" srcOrd="21" destOrd="0" presId="urn:microsoft.com/office/officeart/2008/layout/VerticalAccentList"/>
    <dgm:cxn modelId="{6AA36658-6E11-490F-83A2-9A1B7EEC84F9}" type="presParOf" srcId="{75602982-5B45-4828-9119-5092CF275496}" destId="{4660065D-990E-4016-9846-70F7AD5AC9C5}" srcOrd="0" destOrd="0" presId="urn:microsoft.com/office/officeart/2008/layout/VerticalAccentList"/>
    <dgm:cxn modelId="{8366191F-0460-47B1-A595-8006E327174A}" type="presParOf" srcId="{E12C30F9-4492-42C5-A57B-7706D9233A2A}" destId="{069B1832-7BEE-4C40-BBD5-BD081C3A2F17}" srcOrd="22" destOrd="0" presId="urn:microsoft.com/office/officeart/2008/layout/VerticalAccentList"/>
    <dgm:cxn modelId="{92C3F0EA-BC10-4F02-9306-2C26843CF91F}" type="presParOf" srcId="{069B1832-7BEE-4C40-BBD5-BD081C3A2F17}" destId="{608DD3EA-8196-4200-AA11-809F633218E2}" srcOrd="0" destOrd="0" presId="urn:microsoft.com/office/officeart/2008/layout/VerticalAccentList"/>
    <dgm:cxn modelId="{2EDB85F4-776C-46C2-9EE8-34AFF4025E25}" type="presParOf" srcId="{069B1832-7BEE-4C40-BBD5-BD081C3A2F17}" destId="{DD4F535F-ECD2-408B-ABF4-0717B3F82E0C}" srcOrd="1" destOrd="0" presId="urn:microsoft.com/office/officeart/2008/layout/VerticalAccentList"/>
    <dgm:cxn modelId="{EA85F4B1-8244-47D7-B370-FFB0928BA2A8}" type="presParOf" srcId="{069B1832-7BEE-4C40-BBD5-BD081C3A2F17}" destId="{302E7925-08F4-40B3-BF5B-AEC81281611D}" srcOrd="2" destOrd="0" presId="urn:microsoft.com/office/officeart/2008/layout/VerticalAccentList"/>
    <dgm:cxn modelId="{CAF2BCC2-86FB-4325-B192-2B0D279ACE90}" type="presParOf" srcId="{069B1832-7BEE-4C40-BBD5-BD081C3A2F17}" destId="{3983C465-47D8-4255-8D56-4E16AB79FB87}" srcOrd="3" destOrd="0" presId="urn:microsoft.com/office/officeart/2008/layout/VerticalAccentList"/>
    <dgm:cxn modelId="{2FCD10D4-4E01-4144-97B5-8D294DF950C3}" type="presParOf" srcId="{069B1832-7BEE-4C40-BBD5-BD081C3A2F17}" destId="{95195D92-11A3-4A90-9DC5-0F1D56BECADF}" srcOrd="4" destOrd="0" presId="urn:microsoft.com/office/officeart/2008/layout/VerticalAccentList"/>
    <dgm:cxn modelId="{5ED11491-DF16-4787-A239-1D0D1E4E676D}" type="presParOf" srcId="{069B1832-7BEE-4C40-BBD5-BD081C3A2F17}" destId="{3E246EBA-28EF-4AC1-88FF-5086A1A64F65}" srcOrd="5" destOrd="0" presId="urn:microsoft.com/office/officeart/2008/layout/VerticalAccentList"/>
    <dgm:cxn modelId="{CC19E0AD-9CDA-44FE-8F62-9852CBC8445F}" type="presParOf" srcId="{069B1832-7BEE-4C40-BBD5-BD081C3A2F17}" destId="{876E8A87-A1F7-47F9-AA71-6BACFC83DDC6}" srcOrd="6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E6884D0-3DC5-4B55-9526-17250813A7B3}" type="doc">
      <dgm:prSet loTypeId="urn:microsoft.com/office/officeart/2008/layout/LinedList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A9EAD700-A61F-48BA-BE0F-5BA0F8EC6413}">
      <dgm:prSet/>
      <dgm:spPr/>
      <dgm:t>
        <a:bodyPr/>
        <a:lstStyle/>
        <a:p>
          <a:pPr rtl="0"/>
          <a:r>
            <a:rPr lang="it-IT" b="1" i="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Coordinamento dell’offerta pubblica di istruzione e formazione </a:t>
          </a:r>
        </a:p>
        <a:p>
          <a:pPr rtl="0"/>
          <a:r>
            <a:rPr lang="it-IT" b="0" i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(ad es. filiera tecnico professionale, reti integrate dei servizi di istruzione, formazione e lavoro)</a:t>
          </a:r>
          <a:endParaRPr lang="it-IT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BAC40AD-55D8-4D80-AA2D-30CB175F6C96}" type="parTrans" cxnId="{4C3D9D46-5DD9-4FFB-BDA4-902BF094D78A}">
      <dgm:prSet/>
      <dgm:spPr/>
      <dgm:t>
        <a:bodyPr/>
        <a:lstStyle/>
        <a:p>
          <a:endParaRPr lang="it-IT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3DA26FF-B6BE-4BB6-8B58-2C5187DE886F}" type="sibTrans" cxnId="{4C3D9D46-5DD9-4FFB-BDA4-902BF094D78A}">
      <dgm:prSet/>
      <dgm:spPr/>
      <dgm:t>
        <a:bodyPr/>
        <a:lstStyle/>
        <a:p>
          <a:endParaRPr lang="it-IT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134E3DF-4574-4B3F-81E0-A788567CFF3F}">
      <dgm:prSet/>
      <dgm:spPr/>
      <dgm:t>
        <a:bodyPr/>
        <a:lstStyle/>
        <a:p>
          <a:pPr rtl="0"/>
          <a:r>
            <a:rPr lang="it-IT" b="1" i="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Migliore definizione dell’identità e fisionomia culturale dei singoli ordinamenti </a:t>
          </a:r>
        </a:p>
        <a:p>
          <a:pPr rtl="0"/>
          <a:r>
            <a:rPr lang="it-IT" b="0" i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(ad es. Profilo Educativo, Culturale e Professionale) </a:t>
          </a:r>
          <a:endParaRPr lang="it-IT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CD41B0E4-0C4F-4835-88AF-1A41F8A89A6D}" type="parTrans" cxnId="{7F8FBFDD-9C66-433C-A8D9-CF69581B9666}">
      <dgm:prSet/>
      <dgm:spPr/>
      <dgm:t>
        <a:bodyPr/>
        <a:lstStyle/>
        <a:p>
          <a:endParaRPr lang="it-IT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F8A23E6-087B-42A8-A6FB-E8F371E65687}" type="sibTrans" cxnId="{7F8FBFDD-9C66-433C-A8D9-CF69581B9666}">
      <dgm:prSet/>
      <dgm:spPr/>
      <dgm:t>
        <a:bodyPr/>
        <a:lstStyle/>
        <a:p>
          <a:endParaRPr lang="it-IT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4C97822-9FD3-41AC-9209-F04AE997B756}">
      <dgm:prSet/>
      <dgm:spPr/>
      <dgm:t>
        <a:bodyPr/>
        <a:lstStyle/>
        <a:p>
          <a:pPr rtl="0"/>
          <a:r>
            <a:rPr lang="it-IT" b="1" i="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Migliore profilazione dei risultati di apprendimento nell’ambito dei singoli ordinamenti </a:t>
          </a:r>
        </a:p>
        <a:p>
          <a:pPr rtl="0"/>
          <a:r>
            <a:rPr lang="it-IT" b="0" i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(ad es. Linee guida per la referenziazione a supporto dei processi di </a:t>
          </a:r>
          <a:r>
            <a:rPr lang="it-IT" b="0" i="1" dirty="0" err="1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qualification</a:t>
          </a:r>
          <a:r>
            <a:rPr lang="it-IT" b="0" i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 design)</a:t>
          </a:r>
          <a:endParaRPr lang="it-IT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9303512-6CEE-4FCA-B64B-0A45A60FAB52}" type="parTrans" cxnId="{9A1F2E85-6DCE-43B1-8A30-819D7EC0A83C}">
      <dgm:prSet/>
      <dgm:spPr/>
      <dgm:t>
        <a:bodyPr/>
        <a:lstStyle/>
        <a:p>
          <a:endParaRPr lang="it-IT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6BBF788-3905-46CF-910B-4354EE62F45C}" type="sibTrans" cxnId="{9A1F2E85-6DCE-43B1-8A30-819D7EC0A83C}">
      <dgm:prSet/>
      <dgm:spPr/>
      <dgm:t>
        <a:bodyPr/>
        <a:lstStyle/>
        <a:p>
          <a:endParaRPr lang="it-IT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9CFE9DA6-BBF1-4AD5-B38E-24D3AE869672}">
      <dgm:prSet/>
      <dgm:spPr/>
      <dgm:t>
        <a:bodyPr/>
        <a:lstStyle/>
        <a:p>
          <a:pPr rtl="0"/>
          <a:r>
            <a:rPr lang="it-IT" b="1" i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Progettazione integrata tra istituzioni formative e mondo del lavoro</a:t>
          </a:r>
        </a:p>
        <a:p>
          <a:pPr rtl="0"/>
          <a:r>
            <a:rPr lang="it-IT" b="0" i="1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(ad es. apprendistato di primo e terzo livello)</a:t>
          </a:r>
          <a:endParaRPr lang="it-IT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80325AD-CBF4-4AAC-A0FC-8000C6333EC3}" type="parTrans" cxnId="{F7CBD3EA-3B6B-41BC-938F-C3069A9F0D34}">
      <dgm:prSet/>
      <dgm:spPr/>
      <dgm:t>
        <a:bodyPr/>
        <a:lstStyle/>
        <a:p>
          <a:endParaRPr lang="it-IT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6CD5A92-C7FE-423D-A111-BD7EED25BFFD}" type="sibTrans" cxnId="{F7CBD3EA-3B6B-41BC-938F-C3069A9F0D34}">
      <dgm:prSet/>
      <dgm:spPr/>
      <dgm:t>
        <a:bodyPr/>
        <a:lstStyle/>
        <a:p>
          <a:endParaRPr lang="it-IT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3A62893-C219-44AD-AB1C-06E0A4EFF45C}">
      <dgm:prSet/>
      <dgm:spPr/>
      <dgm:t>
        <a:bodyPr/>
        <a:lstStyle/>
        <a:p>
          <a:pPr rtl="0"/>
          <a:r>
            <a:rPr lang="it-IT" b="1" i="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Orientamento permanente più efficace </a:t>
          </a:r>
        </a:p>
        <a:p>
          <a:pPr rtl="0"/>
          <a:r>
            <a:rPr lang="it-IT" b="0" i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(ad es. portale dell’offerta delle opportunità di apprendimento formale in Italia) </a:t>
          </a:r>
          <a:endParaRPr lang="it-IT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23E8BBBE-3EF4-4B9C-86B6-E1901DB63039}" type="parTrans" cxnId="{AC83C640-808B-4E46-B2DE-B85320671561}">
      <dgm:prSet/>
      <dgm:spPr/>
      <dgm:t>
        <a:bodyPr/>
        <a:lstStyle/>
        <a:p>
          <a:endParaRPr lang="it-IT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31B21780-DDE2-4BBA-B8E9-B9D7BA92F700}" type="sibTrans" cxnId="{AC83C640-808B-4E46-B2DE-B85320671561}">
      <dgm:prSet/>
      <dgm:spPr/>
      <dgm:t>
        <a:bodyPr/>
        <a:lstStyle/>
        <a:p>
          <a:endParaRPr lang="it-IT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C1F67A2B-1F9E-484F-B2E1-B3ED5104835F}">
      <dgm:prSet/>
      <dgm:spPr/>
      <dgm:t>
        <a:bodyPr/>
        <a:lstStyle/>
        <a:p>
          <a:pPr rtl="0"/>
          <a:r>
            <a:rPr lang="it-IT" b="1" i="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L’analisi dei fabbisogni individuali di competenza e personalizzazione dei percorsi</a:t>
          </a:r>
        </a:p>
        <a:p>
          <a:pPr rtl="0"/>
          <a:r>
            <a:rPr lang="it-IT" b="0" i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(ad es. crediti di competenza; Accordo su passaggi IP/IFP)</a:t>
          </a:r>
          <a:endParaRPr lang="it-IT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80C55E3-89F5-4355-B493-1C0764AFBA6C}" type="parTrans" cxnId="{436745C4-0CA7-49C0-83A3-F118DC34F488}">
      <dgm:prSet/>
      <dgm:spPr/>
      <dgm:t>
        <a:bodyPr/>
        <a:lstStyle/>
        <a:p>
          <a:endParaRPr lang="it-IT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2EE53C3-D5A0-4079-95A4-1D982198A679}" type="sibTrans" cxnId="{436745C4-0CA7-49C0-83A3-F118DC34F488}">
      <dgm:prSet/>
      <dgm:spPr/>
      <dgm:t>
        <a:bodyPr/>
        <a:lstStyle/>
        <a:p>
          <a:endParaRPr lang="it-IT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243FEE15-2ADA-405B-A026-08D2A3F8A864}">
      <dgm:prSet/>
      <dgm:spPr/>
      <dgm:t>
        <a:bodyPr/>
        <a:lstStyle/>
        <a:p>
          <a:pPr rtl="0"/>
          <a:r>
            <a:rPr lang="it-IT" b="1" i="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Certificazione delle competenze comunque acquisite dagli individui </a:t>
          </a:r>
        </a:p>
        <a:p>
          <a:pPr rtl="0"/>
          <a:r>
            <a:rPr lang="it-IT" b="0" i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(ad es. tirocini extracurriculari)</a:t>
          </a:r>
          <a:endParaRPr lang="it-IT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65897E5-27D6-4852-8248-FAF24EDDDE7E}" type="parTrans" cxnId="{CE3EC8CC-39E3-4691-A038-154DA5D2A690}">
      <dgm:prSet/>
      <dgm:spPr/>
      <dgm:t>
        <a:bodyPr/>
        <a:lstStyle/>
        <a:p>
          <a:endParaRPr lang="it-IT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BF8CC9A-8785-4EA8-B89C-EC113FD9B686}" type="sibTrans" cxnId="{CE3EC8CC-39E3-4691-A038-154DA5D2A690}">
      <dgm:prSet/>
      <dgm:spPr/>
      <dgm:t>
        <a:bodyPr/>
        <a:lstStyle/>
        <a:p>
          <a:endParaRPr lang="it-IT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3E0DD163-5FAE-4F0A-9ED6-9DEDBA0CEFFF}" type="pres">
      <dgm:prSet presAssocID="{FE6884D0-3DC5-4B55-9526-17250813A7B3}" presName="vert0" presStyleCnt="0">
        <dgm:presLayoutVars>
          <dgm:dir/>
          <dgm:animOne val="branch"/>
          <dgm:animLvl val="lvl"/>
        </dgm:presLayoutVars>
      </dgm:prSet>
      <dgm:spPr/>
    </dgm:pt>
    <dgm:pt modelId="{18BF298F-951F-4F94-8AB0-662AA8FF7AC9}" type="pres">
      <dgm:prSet presAssocID="{A9EAD700-A61F-48BA-BE0F-5BA0F8EC6413}" presName="thickLine" presStyleLbl="alignNode1" presStyleIdx="0" presStyleCnt="7"/>
      <dgm:spPr/>
    </dgm:pt>
    <dgm:pt modelId="{EA2C412B-939A-467E-BE62-10B4CDED8599}" type="pres">
      <dgm:prSet presAssocID="{A9EAD700-A61F-48BA-BE0F-5BA0F8EC6413}" presName="horz1" presStyleCnt="0"/>
      <dgm:spPr/>
    </dgm:pt>
    <dgm:pt modelId="{55A63806-9EBC-4744-B9DB-3E56792BD186}" type="pres">
      <dgm:prSet presAssocID="{A9EAD700-A61F-48BA-BE0F-5BA0F8EC6413}" presName="tx1" presStyleLbl="revTx" presStyleIdx="0" presStyleCnt="7"/>
      <dgm:spPr/>
    </dgm:pt>
    <dgm:pt modelId="{9326EB67-358F-4892-A9B4-181185038B34}" type="pres">
      <dgm:prSet presAssocID="{A9EAD700-A61F-48BA-BE0F-5BA0F8EC6413}" presName="vert1" presStyleCnt="0"/>
      <dgm:spPr/>
    </dgm:pt>
    <dgm:pt modelId="{999F395F-D7DD-449D-B7A5-F9524C50CCD1}" type="pres">
      <dgm:prSet presAssocID="{5134E3DF-4574-4B3F-81E0-A788567CFF3F}" presName="thickLine" presStyleLbl="alignNode1" presStyleIdx="1" presStyleCnt="7"/>
      <dgm:spPr/>
    </dgm:pt>
    <dgm:pt modelId="{D26A29D2-872D-44CE-BBA8-30D7E73D0A5B}" type="pres">
      <dgm:prSet presAssocID="{5134E3DF-4574-4B3F-81E0-A788567CFF3F}" presName="horz1" presStyleCnt="0"/>
      <dgm:spPr/>
    </dgm:pt>
    <dgm:pt modelId="{327B460E-A21A-4DF1-B9E0-19E64D4C5C9F}" type="pres">
      <dgm:prSet presAssocID="{5134E3DF-4574-4B3F-81E0-A788567CFF3F}" presName="tx1" presStyleLbl="revTx" presStyleIdx="1" presStyleCnt="7"/>
      <dgm:spPr/>
    </dgm:pt>
    <dgm:pt modelId="{1401E927-12FD-4185-A088-F71140004300}" type="pres">
      <dgm:prSet presAssocID="{5134E3DF-4574-4B3F-81E0-A788567CFF3F}" presName="vert1" presStyleCnt="0"/>
      <dgm:spPr/>
    </dgm:pt>
    <dgm:pt modelId="{57955814-6C5C-4C5F-8AC9-BABD4608808C}" type="pres">
      <dgm:prSet presAssocID="{04C97822-9FD3-41AC-9209-F04AE997B756}" presName="thickLine" presStyleLbl="alignNode1" presStyleIdx="2" presStyleCnt="7"/>
      <dgm:spPr/>
    </dgm:pt>
    <dgm:pt modelId="{763DA1F8-DE3D-412B-A248-A236357761CD}" type="pres">
      <dgm:prSet presAssocID="{04C97822-9FD3-41AC-9209-F04AE997B756}" presName="horz1" presStyleCnt="0"/>
      <dgm:spPr/>
    </dgm:pt>
    <dgm:pt modelId="{87B5A63D-C951-4939-A4F3-5F69F5C7769E}" type="pres">
      <dgm:prSet presAssocID="{04C97822-9FD3-41AC-9209-F04AE997B756}" presName="tx1" presStyleLbl="revTx" presStyleIdx="2" presStyleCnt="7"/>
      <dgm:spPr/>
    </dgm:pt>
    <dgm:pt modelId="{377DBBE8-AFD4-4EB9-883B-9123EBBEBE9F}" type="pres">
      <dgm:prSet presAssocID="{04C97822-9FD3-41AC-9209-F04AE997B756}" presName="vert1" presStyleCnt="0"/>
      <dgm:spPr/>
    </dgm:pt>
    <dgm:pt modelId="{61005449-B62B-4B0C-B348-31A74D680638}" type="pres">
      <dgm:prSet presAssocID="{9CFE9DA6-BBF1-4AD5-B38E-24D3AE869672}" presName="thickLine" presStyleLbl="alignNode1" presStyleIdx="3" presStyleCnt="7"/>
      <dgm:spPr/>
    </dgm:pt>
    <dgm:pt modelId="{B830A478-56E8-45AE-8C57-DB11707495C6}" type="pres">
      <dgm:prSet presAssocID="{9CFE9DA6-BBF1-4AD5-B38E-24D3AE869672}" presName="horz1" presStyleCnt="0"/>
      <dgm:spPr/>
    </dgm:pt>
    <dgm:pt modelId="{0B793B1C-B99A-45C3-8B19-816CEB167A62}" type="pres">
      <dgm:prSet presAssocID="{9CFE9DA6-BBF1-4AD5-B38E-24D3AE869672}" presName="tx1" presStyleLbl="revTx" presStyleIdx="3" presStyleCnt="7"/>
      <dgm:spPr/>
    </dgm:pt>
    <dgm:pt modelId="{051553EA-A7AF-49A6-8DA1-6AE148717AFD}" type="pres">
      <dgm:prSet presAssocID="{9CFE9DA6-BBF1-4AD5-B38E-24D3AE869672}" presName="vert1" presStyleCnt="0"/>
      <dgm:spPr/>
    </dgm:pt>
    <dgm:pt modelId="{9557C0AF-4D02-490C-9574-5F9A3FA3E26C}" type="pres">
      <dgm:prSet presAssocID="{73A62893-C219-44AD-AB1C-06E0A4EFF45C}" presName="thickLine" presStyleLbl="alignNode1" presStyleIdx="4" presStyleCnt="7"/>
      <dgm:spPr/>
    </dgm:pt>
    <dgm:pt modelId="{A4B52245-F870-401E-8EAC-FD323506938E}" type="pres">
      <dgm:prSet presAssocID="{73A62893-C219-44AD-AB1C-06E0A4EFF45C}" presName="horz1" presStyleCnt="0"/>
      <dgm:spPr/>
    </dgm:pt>
    <dgm:pt modelId="{861487ED-B338-45F8-B945-1FE13E9044C0}" type="pres">
      <dgm:prSet presAssocID="{73A62893-C219-44AD-AB1C-06E0A4EFF45C}" presName="tx1" presStyleLbl="revTx" presStyleIdx="4" presStyleCnt="7"/>
      <dgm:spPr/>
    </dgm:pt>
    <dgm:pt modelId="{11692DA3-550C-419A-915F-AC18A5E6AA50}" type="pres">
      <dgm:prSet presAssocID="{73A62893-C219-44AD-AB1C-06E0A4EFF45C}" presName="vert1" presStyleCnt="0"/>
      <dgm:spPr/>
    </dgm:pt>
    <dgm:pt modelId="{FFCA3BD0-C864-48D9-8BA8-1733631A9E57}" type="pres">
      <dgm:prSet presAssocID="{C1F67A2B-1F9E-484F-B2E1-B3ED5104835F}" presName="thickLine" presStyleLbl="alignNode1" presStyleIdx="5" presStyleCnt="7"/>
      <dgm:spPr/>
    </dgm:pt>
    <dgm:pt modelId="{B083E4FF-23DE-4FE3-9AFD-558CAF5855B9}" type="pres">
      <dgm:prSet presAssocID="{C1F67A2B-1F9E-484F-B2E1-B3ED5104835F}" presName="horz1" presStyleCnt="0"/>
      <dgm:spPr/>
    </dgm:pt>
    <dgm:pt modelId="{C489D2EC-89E0-4DD7-A366-6F0F9FB0E495}" type="pres">
      <dgm:prSet presAssocID="{C1F67A2B-1F9E-484F-B2E1-B3ED5104835F}" presName="tx1" presStyleLbl="revTx" presStyleIdx="5" presStyleCnt="7"/>
      <dgm:spPr/>
    </dgm:pt>
    <dgm:pt modelId="{F5567EA6-766B-47DC-8177-69DC2B9E0D13}" type="pres">
      <dgm:prSet presAssocID="{C1F67A2B-1F9E-484F-B2E1-B3ED5104835F}" presName="vert1" presStyleCnt="0"/>
      <dgm:spPr/>
    </dgm:pt>
    <dgm:pt modelId="{39A78CDF-5DF0-4E32-A9C1-275167918120}" type="pres">
      <dgm:prSet presAssocID="{243FEE15-2ADA-405B-A026-08D2A3F8A864}" presName="thickLine" presStyleLbl="alignNode1" presStyleIdx="6" presStyleCnt="7"/>
      <dgm:spPr/>
    </dgm:pt>
    <dgm:pt modelId="{162C87E7-9A79-46C0-9072-BB0816F71B6B}" type="pres">
      <dgm:prSet presAssocID="{243FEE15-2ADA-405B-A026-08D2A3F8A864}" presName="horz1" presStyleCnt="0"/>
      <dgm:spPr/>
    </dgm:pt>
    <dgm:pt modelId="{B79D313C-8503-4A25-A24E-861F5F9BC2D6}" type="pres">
      <dgm:prSet presAssocID="{243FEE15-2ADA-405B-A026-08D2A3F8A864}" presName="tx1" presStyleLbl="revTx" presStyleIdx="6" presStyleCnt="7"/>
      <dgm:spPr/>
    </dgm:pt>
    <dgm:pt modelId="{652B8FCA-1E70-4359-8F1F-D97F060ECC3D}" type="pres">
      <dgm:prSet presAssocID="{243FEE15-2ADA-405B-A026-08D2A3F8A864}" presName="vert1" presStyleCnt="0"/>
      <dgm:spPr/>
    </dgm:pt>
  </dgm:ptLst>
  <dgm:cxnLst>
    <dgm:cxn modelId="{AC83C640-808B-4E46-B2DE-B85320671561}" srcId="{FE6884D0-3DC5-4B55-9526-17250813A7B3}" destId="{73A62893-C219-44AD-AB1C-06E0A4EFF45C}" srcOrd="4" destOrd="0" parTransId="{23E8BBBE-3EF4-4B9C-86B6-E1901DB63039}" sibTransId="{31B21780-DDE2-4BBA-B8E9-B9D7BA92F700}"/>
    <dgm:cxn modelId="{4C3D9D46-5DD9-4FFB-BDA4-902BF094D78A}" srcId="{FE6884D0-3DC5-4B55-9526-17250813A7B3}" destId="{A9EAD700-A61F-48BA-BE0F-5BA0F8EC6413}" srcOrd="0" destOrd="0" parTransId="{8BAC40AD-55D8-4D80-AA2D-30CB175F6C96}" sibTransId="{A3DA26FF-B6BE-4BB6-8B58-2C5187DE886F}"/>
    <dgm:cxn modelId="{13AF1867-551E-466C-818C-2761B66171A3}" type="presOf" srcId="{9CFE9DA6-BBF1-4AD5-B38E-24D3AE869672}" destId="{0B793B1C-B99A-45C3-8B19-816CEB167A62}" srcOrd="0" destOrd="0" presId="urn:microsoft.com/office/officeart/2008/layout/LinedList"/>
    <dgm:cxn modelId="{098D564A-6E25-4E0E-823C-0D4C75B35EA5}" type="presOf" srcId="{5134E3DF-4574-4B3F-81E0-A788567CFF3F}" destId="{327B460E-A21A-4DF1-B9E0-19E64D4C5C9F}" srcOrd="0" destOrd="0" presId="urn:microsoft.com/office/officeart/2008/layout/LinedList"/>
    <dgm:cxn modelId="{84104770-BAFF-449D-96F6-34A816C6C719}" type="presOf" srcId="{243FEE15-2ADA-405B-A026-08D2A3F8A864}" destId="{B79D313C-8503-4A25-A24E-861F5F9BC2D6}" srcOrd="0" destOrd="0" presId="urn:microsoft.com/office/officeart/2008/layout/LinedList"/>
    <dgm:cxn modelId="{CE4B5773-3E2E-447F-B638-40101234DDE5}" type="presOf" srcId="{04C97822-9FD3-41AC-9209-F04AE997B756}" destId="{87B5A63D-C951-4939-A4F3-5F69F5C7769E}" srcOrd="0" destOrd="0" presId="urn:microsoft.com/office/officeart/2008/layout/LinedList"/>
    <dgm:cxn modelId="{9A1F2E85-6DCE-43B1-8A30-819D7EC0A83C}" srcId="{FE6884D0-3DC5-4B55-9526-17250813A7B3}" destId="{04C97822-9FD3-41AC-9209-F04AE997B756}" srcOrd="2" destOrd="0" parTransId="{19303512-6CEE-4FCA-B64B-0A45A60FAB52}" sibTransId="{D6BBF788-3905-46CF-910B-4354EE62F45C}"/>
    <dgm:cxn modelId="{B4C65AAE-2125-4638-A0FE-AAB1796F88C7}" type="presOf" srcId="{A9EAD700-A61F-48BA-BE0F-5BA0F8EC6413}" destId="{55A63806-9EBC-4744-B9DB-3E56792BD186}" srcOrd="0" destOrd="0" presId="urn:microsoft.com/office/officeart/2008/layout/LinedList"/>
    <dgm:cxn modelId="{436745C4-0CA7-49C0-83A3-F118DC34F488}" srcId="{FE6884D0-3DC5-4B55-9526-17250813A7B3}" destId="{C1F67A2B-1F9E-484F-B2E1-B3ED5104835F}" srcOrd="5" destOrd="0" parTransId="{180C55E3-89F5-4355-B493-1C0764AFBA6C}" sibTransId="{82EE53C3-D5A0-4079-95A4-1D982198A679}"/>
    <dgm:cxn modelId="{F5E27CC6-8D25-48B5-A4E6-47FA5D3EA20B}" type="presOf" srcId="{C1F67A2B-1F9E-484F-B2E1-B3ED5104835F}" destId="{C489D2EC-89E0-4DD7-A366-6F0F9FB0E495}" srcOrd="0" destOrd="0" presId="urn:microsoft.com/office/officeart/2008/layout/LinedList"/>
    <dgm:cxn modelId="{EA7A65C7-0DD2-4EFC-80B5-0B1463052D89}" type="presOf" srcId="{FE6884D0-3DC5-4B55-9526-17250813A7B3}" destId="{3E0DD163-5FAE-4F0A-9ED6-9DEDBA0CEFFF}" srcOrd="0" destOrd="0" presId="urn:microsoft.com/office/officeart/2008/layout/LinedList"/>
    <dgm:cxn modelId="{CE3EC8CC-39E3-4691-A038-154DA5D2A690}" srcId="{FE6884D0-3DC5-4B55-9526-17250813A7B3}" destId="{243FEE15-2ADA-405B-A026-08D2A3F8A864}" srcOrd="6" destOrd="0" parTransId="{765897E5-27D6-4852-8248-FAF24EDDDE7E}" sibTransId="{FBF8CC9A-8785-4EA8-B89C-EC113FD9B686}"/>
    <dgm:cxn modelId="{7F8FBFDD-9C66-433C-A8D9-CF69581B9666}" srcId="{FE6884D0-3DC5-4B55-9526-17250813A7B3}" destId="{5134E3DF-4574-4B3F-81E0-A788567CFF3F}" srcOrd="1" destOrd="0" parTransId="{CD41B0E4-0C4F-4835-88AF-1A41F8A89A6D}" sibTransId="{1F8A23E6-087B-42A8-A6FB-E8F371E65687}"/>
    <dgm:cxn modelId="{F7CBD3EA-3B6B-41BC-938F-C3069A9F0D34}" srcId="{FE6884D0-3DC5-4B55-9526-17250813A7B3}" destId="{9CFE9DA6-BBF1-4AD5-B38E-24D3AE869672}" srcOrd="3" destOrd="0" parTransId="{880325AD-CBF4-4AAC-A0FC-8000C6333EC3}" sibTransId="{16CD5A92-C7FE-423D-A111-BD7EED25BFFD}"/>
    <dgm:cxn modelId="{A22C44F4-9B0B-4F33-B8B2-CDBA59A71B78}" type="presOf" srcId="{73A62893-C219-44AD-AB1C-06E0A4EFF45C}" destId="{861487ED-B338-45F8-B945-1FE13E9044C0}" srcOrd="0" destOrd="0" presId="urn:microsoft.com/office/officeart/2008/layout/LinedList"/>
    <dgm:cxn modelId="{0DC656FD-150A-4D93-A002-77A38E1F8EF3}" type="presParOf" srcId="{3E0DD163-5FAE-4F0A-9ED6-9DEDBA0CEFFF}" destId="{18BF298F-951F-4F94-8AB0-662AA8FF7AC9}" srcOrd="0" destOrd="0" presId="urn:microsoft.com/office/officeart/2008/layout/LinedList"/>
    <dgm:cxn modelId="{30A13CAE-9EFA-4818-97FE-FA33B5437E92}" type="presParOf" srcId="{3E0DD163-5FAE-4F0A-9ED6-9DEDBA0CEFFF}" destId="{EA2C412B-939A-467E-BE62-10B4CDED8599}" srcOrd="1" destOrd="0" presId="urn:microsoft.com/office/officeart/2008/layout/LinedList"/>
    <dgm:cxn modelId="{2772C85E-FB69-4381-8517-B757FF725017}" type="presParOf" srcId="{EA2C412B-939A-467E-BE62-10B4CDED8599}" destId="{55A63806-9EBC-4744-B9DB-3E56792BD186}" srcOrd="0" destOrd="0" presId="urn:microsoft.com/office/officeart/2008/layout/LinedList"/>
    <dgm:cxn modelId="{56AD96B7-E0ED-4D86-9059-D6F14396842B}" type="presParOf" srcId="{EA2C412B-939A-467E-BE62-10B4CDED8599}" destId="{9326EB67-358F-4892-A9B4-181185038B34}" srcOrd="1" destOrd="0" presId="urn:microsoft.com/office/officeart/2008/layout/LinedList"/>
    <dgm:cxn modelId="{8E2E84F6-770B-475C-A573-2C05081A9F77}" type="presParOf" srcId="{3E0DD163-5FAE-4F0A-9ED6-9DEDBA0CEFFF}" destId="{999F395F-D7DD-449D-B7A5-F9524C50CCD1}" srcOrd="2" destOrd="0" presId="urn:microsoft.com/office/officeart/2008/layout/LinedList"/>
    <dgm:cxn modelId="{49DD0FE1-FFD9-4882-A1AD-ABE756806FCD}" type="presParOf" srcId="{3E0DD163-5FAE-4F0A-9ED6-9DEDBA0CEFFF}" destId="{D26A29D2-872D-44CE-BBA8-30D7E73D0A5B}" srcOrd="3" destOrd="0" presId="urn:microsoft.com/office/officeart/2008/layout/LinedList"/>
    <dgm:cxn modelId="{919A2DA8-3A00-48AC-8933-670D229ADE76}" type="presParOf" srcId="{D26A29D2-872D-44CE-BBA8-30D7E73D0A5B}" destId="{327B460E-A21A-4DF1-B9E0-19E64D4C5C9F}" srcOrd="0" destOrd="0" presId="urn:microsoft.com/office/officeart/2008/layout/LinedList"/>
    <dgm:cxn modelId="{DC179797-BBFF-4C96-8835-8057C936D494}" type="presParOf" srcId="{D26A29D2-872D-44CE-BBA8-30D7E73D0A5B}" destId="{1401E927-12FD-4185-A088-F71140004300}" srcOrd="1" destOrd="0" presId="urn:microsoft.com/office/officeart/2008/layout/LinedList"/>
    <dgm:cxn modelId="{1008F8D7-B06E-455F-AC87-31D64205C88D}" type="presParOf" srcId="{3E0DD163-5FAE-4F0A-9ED6-9DEDBA0CEFFF}" destId="{57955814-6C5C-4C5F-8AC9-BABD4608808C}" srcOrd="4" destOrd="0" presId="urn:microsoft.com/office/officeart/2008/layout/LinedList"/>
    <dgm:cxn modelId="{92891AEE-A6A4-44C6-AE88-43F0D96F44AA}" type="presParOf" srcId="{3E0DD163-5FAE-4F0A-9ED6-9DEDBA0CEFFF}" destId="{763DA1F8-DE3D-412B-A248-A236357761CD}" srcOrd="5" destOrd="0" presId="urn:microsoft.com/office/officeart/2008/layout/LinedList"/>
    <dgm:cxn modelId="{2C9B4185-5B2B-4056-8E0E-0FD91149C528}" type="presParOf" srcId="{763DA1F8-DE3D-412B-A248-A236357761CD}" destId="{87B5A63D-C951-4939-A4F3-5F69F5C7769E}" srcOrd="0" destOrd="0" presId="urn:microsoft.com/office/officeart/2008/layout/LinedList"/>
    <dgm:cxn modelId="{BE2FA3C1-DAAD-4A2C-928D-B8C11D2176FE}" type="presParOf" srcId="{763DA1F8-DE3D-412B-A248-A236357761CD}" destId="{377DBBE8-AFD4-4EB9-883B-9123EBBEBE9F}" srcOrd="1" destOrd="0" presId="urn:microsoft.com/office/officeart/2008/layout/LinedList"/>
    <dgm:cxn modelId="{FE21463B-8A9E-447A-BE2F-604DD683DA11}" type="presParOf" srcId="{3E0DD163-5FAE-4F0A-9ED6-9DEDBA0CEFFF}" destId="{61005449-B62B-4B0C-B348-31A74D680638}" srcOrd="6" destOrd="0" presId="urn:microsoft.com/office/officeart/2008/layout/LinedList"/>
    <dgm:cxn modelId="{A19BA89F-E77C-4AE3-8B9C-182B482BA955}" type="presParOf" srcId="{3E0DD163-5FAE-4F0A-9ED6-9DEDBA0CEFFF}" destId="{B830A478-56E8-45AE-8C57-DB11707495C6}" srcOrd="7" destOrd="0" presId="urn:microsoft.com/office/officeart/2008/layout/LinedList"/>
    <dgm:cxn modelId="{5E848AA6-2B7D-47AE-9E19-54EF121EBE20}" type="presParOf" srcId="{B830A478-56E8-45AE-8C57-DB11707495C6}" destId="{0B793B1C-B99A-45C3-8B19-816CEB167A62}" srcOrd="0" destOrd="0" presId="urn:microsoft.com/office/officeart/2008/layout/LinedList"/>
    <dgm:cxn modelId="{00491C92-5AB6-4679-B0F6-F7928FD2C8B9}" type="presParOf" srcId="{B830A478-56E8-45AE-8C57-DB11707495C6}" destId="{051553EA-A7AF-49A6-8DA1-6AE148717AFD}" srcOrd="1" destOrd="0" presId="urn:microsoft.com/office/officeart/2008/layout/LinedList"/>
    <dgm:cxn modelId="{D12D7FF3-1A48-4416-8FA3-B1C0A927924F}" type="presParOf" srcId="{3E0DD163-5FAE-4F0A-9ED6-9DEDBA0CEFFF}" destId="{9557C0AF-4D02-490C-9574-5F9A3FA3E26C}" srcOrd="8" destOrd="0" presId="urn:microsoft.com/office/officeart/2008/layout/LinedList"/>
    <dgm:cxn modelId="{53E28C29-B4F9-4504-A2C2-D7913B8A6156}" type="presParOf" srcId="{3E0DD163-5FAE-4F0A-9ED6-9DEDBA0CEFFF}" destId="{A4B52245-F870-401E-8EAC-FD323506938E}" srcOrd="9" destOrd="0" presId="urn:microsoft.com/office/officeart/2008/layout/LinedList"/>
    <dgm:cxn modelId="{C1842852-2023-4E09-9EDA-D92CA0EA4998}" type="presParOf" srcId="{A4B52245-F870-401E-8EAC-FD323506938E}" destId="{861487ED-B338-45F8-B945-1FE13E9044C0}" srcOrd="0" destOrd="0" presId="urn:microsoft.com/office/officeart/2008/layout/LinedList"/>
    <dgm:cxn modelId="{F6A86AC2-5579-46A5-A257-3156DBE03679}" type="presParOf" srcId="{A4B52245-F870-401E-8EAC-FD323506938E}" destId="{11692DA3-550C-419A-915F-AC18A5E6AA50}" srcOrd="1" destOrd="0" presId="urn:microsoft.com/office/officeart/2008/layout/LinedList"/>
    <dgm:cxn modelId="{BA44B662-5AC5-4D35-98EF-F69075ED0926}" type="presParOf" srcId="{3E0DD163-5FAE-4F0A-9ED6-9DEDBA0CEFFF}" destId="{FFCA3BD0-C864-48D9-8BA8-1733631A9E57}" srcOrd="10" destOrd="0" presId="urn:microsoft.com/office/officeart/2008/layout/LinedList"/>
    <dgm:cxn modelId="{B869BE2F-E6C9-476A-9591-19902A377879}" type="presParOf" srcId="{3E0DD163-5FAE-4F0A-9ED6-9DEDBA0CEFFF}" destId="{B083E4FF-23DE-4FE3-9AFD-558CAF5855B9}" srcOrd="11" destOrd="0" presId="urn:microsoft.com/office/officeart/2008/layout/LinedList"/>
    <dgm:cxn modelId="{C4B8EBC6-6CAA-45E6-B8B7-FA5A50551EB4}" type="presParOf" srcId="{B083E4FF-23DE-4FE3-9AFD-558CAF5855B9}" destId="{C489D2EC-89E0-4DD7-A366-6F0F9FB0E495}" srcOrd="0" destOrd="0" presId="urn:microsoft.com/office/officeart/2008/layout/LinedList"/>
    <dgm:cxn modelId="{49B59527-81EB-429A-8481-B7E61BEDE1F1}" type="presParOf" srcId="{B083E4FF-23DE-4FE3-9AFD-558CAF5855B9}" destId="{F5567EA6-766B-47DC-8177-69DC2B9E0D13}" srcOrd="1" destOrd="0" presId="urn:microsoft.com/office/officeart/2008/layout/LinedList"/>
    <dgm:cxn modelId="{84B1CA70-A3CE-452C-B62B-32BC5477BCCC}" type="presParOf" srcId="{3E0DD163-5FAE-4F0A-9ED6-9DEDBA0CEFFF}" destId="{39A78CDF-5DF0-4E32-A9C1-275167918120}" srcOrd="12" destOrd="0" presId="urn:microsoft.com/office/officeart/2008/layout/LinedList"/>
    <dgm:cxn modelId="{6DB55CE6-607D-4689-AA51-259E7497DECC}" type="presParOf" srcId="{3E0DD163-5FAE-4F0A-9ED6-9DEDBA0CEFFF}" destId="{162C87E7-9A79-46C0-9072-BB0816F71B6B}" srcOrd="13" destOrd="0" presId="urn:microsoft.com/office/officeart/2008/layout/LinedList"/>
    <dgm:cxn modelId="{5807DEBF-CDC3-4B2D-937B-CD293E552E14}" type="presParOf" srcId="{162C87E7-9A79-46C0-9072-BB0816F71B6B}" destId="{B79D313C-8503-4A25-A24E-861F5F9BC2D6}" srcOrd="0" destOrd="0" presId="urn:microsoft.com/office/officeart/2008/layout/LinedList"/>
    <dgm:cxn modelId="{CB735997-85CF-4C18-8CFD-36A38AEA041E}" type="presParOf" srcId="{162C87E7-9A79-46C0-9072-BB0816F71B6B}" destId="{652B8FCA-1E70-4359-8F1F-D97F060ECC3D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E69BF5A-C6A5-461A-89BA-071C3B64BD5A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0BBA8DEE-8EFA-4D89-9C92-9258F6EBFFD7}">
      <dgm:prSet custT="1"/>
      <dgm:spPr/>
      <dgm:t>
        <a:bodyPr/>
        <a:lstStyle/>
        <a:p>
          <a:pPr rtl="0"/>
          <a:r>
            <a:rPr lang="it-IT" sz="2000" b="0" i="0" u="none" strike="noStrike" cap="none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+mn-ea"/>
              <a:cs typeface="+mn-cs"/>
              <a:sym typeface="Arial"/>
            </a:rPr>
            <a:t>Aggiornamento Rapporto di referenziazione delle qualificazioni italiane a EQF/NQF</a:t>
          </a:r>
        </a:p>
      </dgm:t>
    </dgm:pt>
    <dgm:pt modelId="{F29AAF3B-1576-4B6C-979F-F97E8AF14DFD}" type="parTrans" cxnId="{869B159D-DABC-476F-B8AD-75D731A7FD19}">
      <dgm:prSet/>
      <dgm:spPr/>
      <dgm:t>
        <a:bodyPr/>
        <a:lstStyle/>
        <a:p>
          <a:endParaRPr lang="it-IT"/>
        </a:p>
      </dgm:t>
    </dgm:pt>
    <dgm:pt modelId="{BEF1AF1A-E716-456C-9AB1-B3F214639722}" type="sibTrans" cxnId="{869B159D-DABC-476F-B8AD-75D731A7FD19}">
      <dgm:prSet/>
      <dgm:spPr/>
      <dgm:t>
        <a:bodyPr/>
        <a:lstStyle/>
        <a:p>
          <a:endParaRPr lang="it-IT"/>
        </a:p>
      </dgm:t>
    </dgm:pt>
    <dgm:pt modelId="{20550ACA-43F7-4B68-B731-198337A12302}">
      <dgm:prSet custT="1"/>
      <dgm:spPr/>
      <dgm:t>
        <a:bodyPr/>
        <a:lstStyle/>
        <a:p>
          <a:pPr rtl="0"/>
          <a:r>
            <a:rPr lang="it-IT" sz="2000" b="0" i="0" u="none" strike="noStrike" cap="none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+mn-ea"/>
              <a:cs typeface="+mn-cs"/>
            </a:rPr>
            <a:t>Istituzione della procedura di referenziazione delle qualificazioni</a:t>
          </a:r>
        </a:p>
      </dgm:t>
    </dgm:pt>
    <dgm:pt modelId="{524BC2C8-566A-4250-AD4F-91FE19D8E730}" type="parTrans" cxnId="{7D7AF4DF-9935-4353-8C5E-C320F4175A1F}">
      <dgm:prSet/>
      <dgm:spPr/>
      <dgm:t>
        <a:bodyPr/>
        <a:lstStyle/>
        <a:p>
          <a:endParaRPr lang="it-IT"/>
        </a:p>
      </dgm:t>
    </dgm:pt>
    <dgm:pt modelId="{A00ED64B-CDE6-4016-9700-B7F6DA920235}" type="sibTrans" cxnId="{7D7AF4DF-9935-4353-8C5E-C320F4175A1F}">
      <dgm:prSet/>
      <dgm:spPr/>
      <dgm:t>
        <a:bodyPr/>
        <a:lstStyle/>
        <a:p>
          <a:endParaRPr lang="it-IT"/>
        </a:p>
      </dgm:t>
    </dgm:pt>
    <dgm:pt modelId="{3452545B-30EE-402C-AE2F-63E4E2538225}" type="pres">
      <dgm:prSet presAssocID="{0E69BF5A-C6A5-461A-89BA-071C3B64BD5A}" presName="Name0" presStyleCnt="0">
        <dgm:presLayoutVars>
          <dgm:dir/>
          <dgm:resizeHandles val="exact"/>
        </dgm:presLayoutVars>
      </dgm:prSet>
      <dgm:spPr/>
    </dgm:pt>
    <dgm:pt modelId="{36C253C9-3C6E-4D19-90E3-AFB0CA14FEFE}" type="pres">
      <dgm:prSet presAssocID="{0BBA8DEE-8EFA-4D89-9C92-9258F6EBFFD7}" presName="node" presStyleLbl="node1" presStyleIdx="0" presStyleCnt="2">
        <dgm:presLayoutVars>
          <dgm:bulletEnabled val="1"/>
        </dgm:presLayoutVars>
      </dgm:prSet>
      <dgm:spPr/>
    </dgm:pt>
    <dgm:pt modelId="{FEBA0A24-69C0-48EC-B5FE-AD313206ABD5}" type="pres">
      <dgm:prSet presAssocID="{BEF1AF1A-E716-456C-9AB1-B3F214639722}" presName="sibTrans" presStyleLbl="sibTrans2D1" presStyleIdx="0" presStyleCnt="1"/>
      <dgm:spPr/>
    </dgm:pt>
    <dgm:pt modelId="{941BA798-F391-4F7D-8944-ACC85105B032}" type="pres">
      <dgm:prSet presAssocID="{BEF1AF1A-E716-456C-9AB1-B3F214639722}" presName="connectorText" presStyleLbl="sibTrans2D1" presStyleIdx="0" presStyleCnt="1"/>
      <dgm:spPr/>
    </dgm:pt>
    <dgm:pt modelId="{5C899AC3-DC84-42FE-998B-4F9853D012D1}" type="pres">
      <dgm:prSet presAssocID="{20550ACA-43F7-4B68-B731-198337A12302}" presName="node" presStyleLbl="node1" presStyleIdx="1" presStyleCnt="2">
        <dgm:presLayoutVars>
          <dgm:bulletEnabled val="1"/>
        </dgm:presLayoutVars>
      </dgm:prSet>
      <dgm:spPr/>
    </dgm:pt>
  </dgm:ptLst>
  <dgm:cxnLst>
    <dgm:cxn modelId="{4C54B623-F7DE-427A-93A3-7C49B11B08FA}" type="presOf" srcId="{BEF1AF1A-E716-456C-9AB1-B3F214639722}" destId="{941BA798-F391-4F7D-8944-ACC85105B032}" srcOrd="1" destOrd="0" presId="urn:microsoft.com/office/officeart/2005/8/layout/process1"/>
    <dgm:cxn modelId="{B1852962-C35C-480B-99A8-1114F1D64ECC}" type="presOf" srcId="{0E69BF5A-C6A5-461A-89BA-071C3B64BD5A}" destId="{3452545B-30EE-402C-AE2F-63E4E2538225}" srcOrd="0" destOrd="0" presId="urn:microsoft.com/office/officeart/2005/8/layout/process1"/>
    <dgm:cxn modelId="{6AF17D6B-33E4-46F0-8D98-9E23FEA26DFA}" type="presOf" srcId="{0BBA8DEE-8EFA-4D89-9C92-9258F6EBFFD7}" destId="{36C253C9-3C6E-4D19-90E3-AFB0CA14FEFE}" srcOrd="0" destOrd="0" presId="urn:microsoft.com/office/officeart/2005/8/layout/process1"/>
    <dgm:cxn modelId="{6AC80A8F-B2C7-4DB3-9A62-F4021FAF3C1E}" type="presOf" srcId="{20550ACA-43F7-4B68-B731-198337A12302}" destId="{5C899AC3-DC84-42FE-998B-4F9853D012D1}" srcOrd="0" destOrd="0" presId="urn:microsoft.com/office/officeart/2005/8/layout/process1"/>
    <dgm:cxn modelId="{869B159D-DABC-476F-B8AD-75D731A7FD19}" srcId="{0E69BF5A-C6A5-461A-89BA-071C3B64BD5A}" destId="{0BBA8DEE-8EFA-4D89-9C92-9258F6EBFFD7}" srcOrd="0" destOrd="0" parTransId="{F29AAF3B-1576-4B6C-979F-F97E8AF14DFD}" sibTransId="{BEF1AF1A-E716-456C-9AB1-B3F214639722}"/>
    <dgm:cxn modelId="{7550D3CB-BD6A-4C4A-B759-55B7AB49843A}" type="presOf" srcId="{BEF1AF1A-E716-456C-9AB1-B3F214639722}" destId="{FEBA0A24-69C0-48EC-B5FE-AD313206ABD5}" srcOrd="0" destOrd="0" presId="urn:microsoft.com/office/officeart/2005/8/layout/process1"/>
    <dgm:cxn modelId="{7D7AF4DF-9935-4353-8C5E-C320F4175A1F}" srcId="{0E69BF5A-C6A5-461A-89BA-071C3B64BD5A}" destId="{20550ACA-43F7-4B68-B731-198337A12302}" srcOrd="1" destOrd="0" parTransId="{524BC2C8-566A-4250-AD4F-91FE19D8E730}" sibTransId="{A00ED64B-CDE6-4016-9700-B7F6DA920235}"/>
    <dgm:cxn modelId="{BC744DB1-A4FF-46E3-A4AD-D3AED4E57CAB}" type="presParOf" srcId="{3452545B-30EE-402C-AE2F-63E4E2538225}" destId="{36C253C9-3C6E-4D19-90E3-AFB0CA14FEFE}" srcOrd="0" destOrd="0" presId="urn:microsoft.com/office/officeart/2005/8/layout/process1"/>
    <dgm:cxn modelId="{4DA23F39-E258-4057-BBE7-0ECCE3D0D40D}" type="presParOf" srcId="{3452545B-30EE-402C-AE2F-63E4E2538225}" destId="{FEBA0A24-69C0-48EC-B5FE-AD313206ABD5}" srcOrd="1" destOrd="0" presId="urn:microsoft.com/office/officeart/2005/8/layout/process1"/>
    <dgm:cxn modelId="{979E3DDC-2D78-4802-9EB3-A48544BDB860}" type="presParOf" srcId="{FEBA0A24-69C0-48EC-B5FE-AD313206ABD5}" destId="{941BA798-F391-4F7D-8944-ACC85105B032}" srcOrd="0" destOrd="0" presId="urn:microsoft.com/office/officeart/2005/8/layout/process1"/>
    <dgm:cxn modelId="{04E6971E-8A64-44A1-A162-642862F7E965}" type="presParOf" srcId="{3452545B-30EE-402C-AE2F-63E4E2538225}" destId="{5C899AC3-DC84-42FE-998B-4F9853D012D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CEB651-2151-4D23-B3C8-410A50730858}">
      <dsp:nvSpPr>
        <dsp:cNvPr id="0" name=""/>
        <dsp:cNvSpPr/>
      </dsp:nvSpPr>
      <dsp:spPr>
        <a:xfrm>
          <a:off x="953673" y="937"/>
          <a:ext cx="6327075" cy="5751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rPr>
            <a:t>CHE COSA E’ L’EQF IN EUROPA</a:t>
          </a:r>
          <a:endParaRPr lang="en-GB" sz="2000" kern="1200" dirty="0">
            <a:solidFill>
              <a:srgbClr val="FF000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953673" y="937"/>
        <a:ext cx="6327075" cy="575188"/>
      </dsp:txXfrm>
    </dsp:sp>
    <dsp:sp modelId="{2F13F4F7-73D2-439E-92AF-43FCB4A108C6}">
      <dsp:nvSpPr>
        <dsp:cNvPr id="0" name=""/>
        <dsp:cNvSpPr/>
      </dsp:nvSpPr>
      <dsp:spPr>
        <a:xfrm>
          <a:off x="953673" y="576125"/>
          <a:ext cx="1480535" cy="1171680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8D2D8B-3248-4550-8085-3BAAEFB660F2}">
      <dsp:nvSpPr>
        <dsp:cNvPr id="0" name=""/>
        <dsp:cNvSpPr/>
      </dsp:nvSpPr>
      <dsp:spPr>
        <a:xfrm>
          <a:off x="1842979" y="576125"/>
          <a:ext cx="1480535" cy="1171680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816519-C022-4662-8648-675E90F5431E}">
      <dsp:nvSpPr>
        <dsp:cNvPr id="0" name=""/>
        <dsp:cNvSpPr/>
      </dsp:nvSpPr>
      <dsp:spPr>
        <a:xfrm>
          <a:off x="2732987" y="576125"/>
          <a:ext cx="1480535" cy="1171680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93BE23-D4E1-4423-86EE-B0F5B96E97A1}">
      <dsp:nvSpPr>
        <dsp:cNvPr id="0" name=""/>
        <dsp:cNvSpPr/>
      </dsp:nvSpPr>
      <dsp:spPr>
        <a:xfrm>
          <a:off x="3622293" y="576125"/>
          <a:ext cx="1480535" cy="1171680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EB7BDD-C91E-4A38-9716-F97B46CDB795}">
      <dsp:nvSpPr>
        <dsp:cNvPr id="0" name=""/>
        <dsp:cNvSpPr/>
      </dsp:nvSpPr>
      <dsp:spPr>
        <a:xfrm>
          <a:off x="4512302" y="576125"/>
          <a:ext cx="1480535" cy="1171680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81D422-3A42-4626-AE14-CC35343EAF6F}">
      <dsp:nvSpPr>
        <dsp:cNvPr id="0" name=""/>
        <dsp:cNvSpPr/>
      </dsp:nvSpPr>
      <dsp:spPr>
        <a:xfrm>
          <a:off x="5401607" y="576125"/>
          <a:ext cx="1480535" cy="1171680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D4B7A2-DF3A-4B49-B237-C8A8C4EDB9E5}">
      <dsp:nvSpPr>
        <dsp:cNvPr id="0" name=""/>
        <dsp:cNvSpPr/>
      </dsp:nvSpPr>
      <dsp:spPr>
        <a:xfrm>
          <a:off x="6291616" y="576125"/>
          <a:ext cx="1480535" cy="1171680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41E1D5-FD31-48FE-A7F4-FD38FD787B27}">
      <dsp:nvSpPr>
        <dsp:cNvPr id="0" name=""/>
        <dsp:cNvSpPr/>
      </dsp:nvSpPr>
      <dsp:spPr>
        <a:xfrm>
          <a:off x="953673" y="693294"/>
          <a:ext cx="6409327" cy="93734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sz="1600" b="1" i="0" u="none" strike="noStrike" kern="1200" cap="none" dirty="0">
              <a:solidFill>
                <a:srgbClr val="00206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rPr>
            <a:t>Raccomandazione del Parlamento Europeo e del Consiglio 23 Aprile 2008, aggiornata il 22 Maggio 2017 </a:t>
          </a:r>
        </a:p>
        <a:p>
          <a:pPr lvl="0" algn="l" defTabSz="711200">
            <a:spcBef>
              <a:spcPct val="0"/>
            </a:spcBef>
            <a:spcAft>
              <a:spcPct val="35000"/>
            </a:spcAft>
            <a:buNone/>
          </a:pPr>
          <a:endParaRPr lang="en-GB" sz="1200" kern="1200" spc="0" baseline="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953673" y="693294"/>
        <a:ext cx="6409327" cy="937344"/>
      </dsp:txXfrm>
    </dsp:sp>
    <dsp:sp modelId="{5B3A8409-B017-49FA-84A1-8F46EB43ACAD}">
      <dsp:nvSpPr>
        <dsp:cNvPr id="0" name=""/>
        <dsp:cNvSpPr/>
      </dsp:nvSpPr>
      <dsp:spPr>
        <a:xfrm>
          <a:off x="953673" y="1835093"/>
          <a:ext cx="6327075" cy="5751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rPr>
            <a:t>A COSA SERVE</a:t>
          </a:r>
          <a:endParaRPr lang="en-GB" sz="2000" kern="1200" dirty="0">
            <a:solidFill>
              <a:srgbClr val="FF000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953673" y="1835093"/>
        <a:ext cx="6327075" cy="575188"/>
      </dsp:txXfrm>
    </dsp:sp>
    <dsp:sp modelId="{B7EEE5FB-D642-491D-B1FB-50FED0FFA838}">
      <dsp:nvSpPr>
        <dsp:cNvPr id="0" name=""/>
        <dsp:cNvSpPr/>
      </dsp:nvSpPr>
      <dsp:spPr>
        <a:xfrm>
          <a:off x="953673" y="2410281"/>
          <a:ext cx="1480535" cy="1171680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A0A5CA-61FB-452E-85CB-355B7C2B8345}">
      <dsp:nvSpPr>
        <dsp:cNvPr id="0" name=""/>
        <dsp:cNvSpPr/>
      </dsp:nvSpPr>
      <dsp:spPr>
        <a:xfrm>
          <a:off x="1842979" y="2410281"/>
          <a:ext cx="1480535" cy="1171680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D125F8-A5C9-4C78-87F0-EF75DD9C95F8}">
      <dsp:nvSpPr>
        <dsp:cNvPr id="0" name=""/>
        <dsp:cNvSpPr/>
      </dsp:nvSpPr>
      <dsp:spPr>
        <a:xfrm>
          <a:off x="2732987" y="2410281"/>
          <a:ext cx="1480535" cy="1171680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517CEF-C3B2-48E4-B4F9-A14E97E38CA8}">
      <dsp:nvSpPr>
        <dsp:cNvPr id="0" name=""/>
        <dsp:cNvSpPr/>
      </dsp:nvSpPr>
      <dsp:spPr>
        <a:xfrm>
          <a:off x="3622293" y="2410281"/>
          <a:ext cx="1480535" cy="1171680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F2F2A9-CE3A-480E-A24C-7A3672106A1C}">
      <dsp:nvSpPr>
        <dsp:cNvPr id="0" name=""/>
        <dsp:cNvSpPr/>
      </dsp:nvSpPr>
      <dsp:spPr>
        <a:xfrm>
          <a:off x="4512302" y="2410281"/>
          <a:ext cx="1480535" cy="1171680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B66314-F98F-4399-AD16-EF6A75AA8635}">
      <dsp:nvSpPr>
        <dsp:cNvPr id="0" name=""/>
        <dsp:cNvSpPr/>
      </dsp:nvSpPr>
      <dsp:spPr>
        <a:xfrm>
          <a:off x="5401607" y="2410281"/>
          <a:ext cx="1480535" cy="1171680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EB55B0-D6DF-483F-8E1D-0BD6F085A709}">
      <dsp:nvSpPr>
        <dsp:cNvPr id="0" name=""/>
        <dsp:cNvSpPr/>
      </dsp:nvSpPr>
      <dsp:spPr>
        <a:xfrm>
          <a:off x="6291616" y="2410281"/>
          <a:ext cx="1480535" cy="1171680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DA1E29-7502-47A3-8C52-148D4EACE7A2}">
      <dsp:nvSpPr>
        <dsp:cNvPr id="0" name=""/>
        <dsp:cNvSpPr/>
      </dsp:nvSpPr>
      <dsp:spPr>
        <a:xfrm>
          <a:off x="989886" y="2518395"/>
          <a:ext cx="6409327" cy="93734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1" i="0" u="none" strike="noStrike" kern="1200" cap="none" dirty="0">
              <a:solidFill>
                <a:srgbClr val="00206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rPr>
            <a:t>Quadro comune di descrittori per mettere in trasparenza e comparare le qualificazioni dei Paesi aderenti </a:t>
          </a:r>
        </a:p>
      </dsp:txBody>
      <dsp:txXfrm>
        <a:off x="989886" y="2518395"/>
        <a:ext cx="6409327" cy="937344"/>
      </dsp:txXfrm>
    </dsp:sp>
    <dsp:sp modelId="{74CE52BC-6A21-45C2-84C3-2FD72C54C94D}">
      <dsp:nvSpPr>
        <dsp:cNvPr id="0" name=""/>
        <dsp:cNvSpPr/>
      </dsp:nvSpPr>
      <dsp:spPr>
        <a:xfrm>
          <a:off x="953673" y="3669249"/>
          <a:ext cx="6327075" cy="5751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rPr>
            <a:t>COSA NON E’</a:t>
          </a:r>
          <a:endParaRPr lang="en-GB" sz="2000" kern="1200" dirty="0">
            <a:solidFill>
              <a:srgbClr val="FF000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953673" y="3669249"/>
        <a:ext cx="6327075" cy="575188"/>
      </dsp:txXfrm>
    </dsp:sp>
    <dsp:sp modelId="{C46E8D42-6BD9-442B-A67B-41FAAF520451}">
      <dsp:nvSpPr>
        <dsp:cNvPr id="0" name=""/>
        <dsp:cNvSpPr/>
      </dsp:nvSpPr>
      <dsp:spPr>
        <a:xfrm>
          <a:off x="953673" y="4244438"/>
          <a:ext cx="1480535" cy="1171680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71A771-F6D6-4D15-81D1-DF8447214641}">
      <dsp:nvSpPr>
        <dsp:cNvPr id="0" name=""/>
        <dsp:cNvSpPr/>
      </dsp:nvSpPr>
      <dsp:spPr>
        <a:xfrm>
          <a:off x="1842979" y="4244438"/>
          <a:ext cx="1480535" cy="1171680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8AB717-77E9-4A8D-896D-6BAA53E7957C}">
      <dsp:nvSpPr>
        <dsp:cNvPr id="0" name=""/>
        <dsp:cNvSpPr/>
      </dsp:nvSpPr>
      <dsp:spPr>
        <a:xfrm>
          <a:off x="2732987" y="4244438"/>
          <a:ext cx="1480535" cy="1171680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32F309-3C08-48F6-8AA8-458CC172C2CD}">
      <dsp:nvSpPr>
        <dsp:cNvPr id="0" name=""/>
        <dsp:cNvSpPr/>
      </dsp:nvSpPr>
      <dsp:spPr>
        <a:xfrm>
          <a:off x="3622293" y="4244438"/>
          <a:ext cx="1480535" cy="1171680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630DD5-0E8A-445C-914B-561B5695AEE2}">
      <dsp:nvSpPr>
        <dsp:cNvPr id="0" name=""/>
        <dsp:cNvSpPr/>
      </dsp:nvSpPr>
      <dsp:spPr>
        <a:xfrm>
          <a:off x="4512302" y="4244438"/>
          <a:ext cx="1480535" cy="1171680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7BBE66-E1C6-4CE7-A2EE-B9197C0CE0B8}">
      <dsp:nvSpPr>
        <dsp:cNvPr id="0" name=""/>
        <dsp:cNvSpPr/>
      </dsp:nvSpPr>
      <dsp:spPr>
        <a:xfrm>
          <a:off x="5401607" y="4244438"/>
          <a:ext cx="1480535" cy="1171680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6D6D35-0AA0-49F3-AA78-804496187F7A}">
      <dsp:nvSpPr>
        <dsp:cNvPr id="0" name=""/>
        <dsp:cNvSpPr/>
      </dsp:nvSpPr>
      <dsp:spPr>
        <a:xfrm>
          <a:off x="6291616" y="4244438"/>
          <a:ext cx="1480535" cy="1171680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B5A7DF-E3F4-4279-9283-72226BC188DD}">
      <dsp:nvSpPr>
        <dsp:cNvPr id="0" name=""/>
        <dsp:cNvSpPr/>
      </dsp:nvSpPr>
      <dsp:spPr>
        <a:xfrm>
          <a:off x="953673" y="4361606"/>
          <a:ext cx="6409327" cy="93734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1" i="0" u="none" strike="noStrike" kern="1200" cap="none" dirty="0">
              <a:solidFill>
                <a:srgbClr val="00206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rPr>
            <a:t>NON E’ una certificazione assegnata su richiesta del singolo (individui, ente, istituzione). NON è uno strumento di automatico riconoscimento e  equipollenza dei titoli di studio esteri</a:t>
          </a:r>
          <a:endParaRPr lang="en-GB" sz="1600" b="1" i="0" u="none" strike="noStrike" kern="1200" cap="none" dirty="0">
            <a:solidFill>
              <a:srgbClr val="002060"/>
            </a:solidFill>
            <a:latin typeface="Calibri" panose="020F0502020204030204" pitchFamily="34" charset="0"/>
            <a:ea typeface="Arial"/>
            <a:cs typeface="Calibri" panose="020F0502020204030204" pitchFamily="34" charset="0"/>
            <a:sym typeface="Arial"/>
          </a:endParaRPr>
        </a:p>
      </dsp:txBody>
      <dsp:txXfrm>
        <a:off x="953673" y="4361606"/>
        <a:ext cx="6409327" cy="9373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A78B7A-4337-47A1-8D0A-31A9B98DFA38}">
      <dsp:nvSpPr>
        <dsp:cNvPr id="0" name=""/>
        <dsp:cNvSpPr/>
      </dsp:nvSpPr>
      <dsp:spPr>
        <a:xfrm>
          <a:off x="681523" y="1957"/>
          <a:ext cx="1202520" cy="120252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1D538BBB-AF04-4D59-8E5E-D7A23CFFB979}">
      <dsp:nvSpPr>
        <dsp:cNvPr id="0" name=""/>
        <dsp:cNvSpPr/>
      </dsp:nvSpPr>
      <dsp:spPr>
        <a:xfrm>
          <a:off x="1282783" y="1957"/>
          <a:ext cx="6415884" cy="1202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7940" rIns="0" bIns="2794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0" i="0" u="none" strike="noStrike" kern="1200" cap="none" noProof="0" dirty="0" err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</a:rPr>
            <a:t>Basato</a:t>
          </a:r>
          <a:r>
            <a:rPr lang="en-US" sz="2200" b="0" i="0" u="none" strike="noStrike" kern="1200" cap="none" noProof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</a:rPr>
            <a:t> </a:t>
          </a:r>
          <a:r>
            <a:rPr lang="en-US" sz="2200" b="0" i="0" u="none" strike="noStrike" kern="1200" cap="none" noProof="0" dirty="0" err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</a:rPr>
            <a:t>su</a:t>
          </a:r>
          <a:r>
            <a:rPr lang="en-US" sz="2200" b="0" i="0" u="none" strike="noStrike" kern="1200" cap="none" noProof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</a:rPr>
            <a:t> </a:t>
          </a:r>
          <a:r>
            <a:rPr lang="en-US" sz="2200" b="0" i="0" u="none" strike="noStrike" kern="1200" cap="none" noProof="0" dirty="0" err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</a:rPr>
            <a:t>impianto</a:t>
          </a:r>
          <a:r>
            <a:rPr lang="en-US" sz="2200" b="0" i="0" u="none" strike="noStrike" kern="1200" cap="none" noProof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</a:rPr>
            <a:t> e </a:t>
          </a:r>
          <a:r>
            <a:rPr lang="en-US" sz="2200" b="0" i="0" u="none" strike="noStrike" kern="1200" cap="none" noProof="0" dirty="0" err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</a:rPr>
            <a:t>descrittori</a:t>
          </a:r>
          <a:r>
            <a:rPr lang="en-US" sz="2200" b="0" i="0" u="none" strike="noStrike" kern="1200" cap="none" noProof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</a:rPr>
            <a:t> </a:t>
          </a:r>
          <a:r>
            <a:rPr lang="en-US" sz="2200" b="0" i="0" u="none" strike="noStrike" kern="1200" cap="none" noProof="0" dirty="0" err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</a:rPr>
            <a:t>Eqf</a:t>
          </a:r>
          <a:endParaRPr lang="en-US" sz="2200" b="0" i="0" u="none" strike="noStrike" kern="1200" cap="none" noProof="0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ndara" pitchFamily="34" charset="0"/>
            <a:ea typeface="Arial"/>
            <a:cs typeface="Arial"/>
          </a:endParaRPr>
        </a:p>
      </dsp:txBody>
      <dsp:txXfrm>
        <a:off x="1282783" y="1957"/>
        <a:ext cx="6415884" cy="1202520"/>
      </dsp:txXfrm>
    </dsp:sp>
    <dsp:sp modelId="{2EBE7953-C8B6-4A46-BEF6-BCDAD8C9B783}">
      <dsp:nvSpPr>
        <dsp:cNvPr id="0" name=""/>
        <dsp:cNvSpPr/>
      </dsp:nvSpPr>
      <dsp:spPr>
        <a:xfrm>
          <a:off x="681523" y="1204477"/>
          <a:ext cx="1202520" cy="120252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18E0F7BD-75C0-4CCC-A6AC-CC9B1666D8B4}">
      <dsp:nvSpPr>
        <dsp:cNvPr id="0" name=""/>
        <dsp:cNvSpPr/>
      </dsp:nvSpPr>
      <dsp:spPr>
        <a:xfrm>
          <a:off x="1282783" y="1204477"/>
          <a:ext cx="6415884" cy="1202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7940" rIns="0" bIns="2794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200" b="0" i="0" u="none" strike="noStrike" kern="1200" cap="none" noProof="0" dirty="0" err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  <a:sym typeface="Arial"/>
            </a:rPr>
            <a:t>Articolato</a:t>
          </a:r>
          <a:r>
            <a:rPr lang="en-US" sz="2200" b="0" i="0" u="none" strike="noStrike" kern="1200" cap="none" noProof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  <a:sym typeface="Arial"/>
            </a:rPr>
            <a:t> </a:t>
          </a:r>
          <a:r>
            <a:rPr lang="en-US" sz="2200" b="0" i="0" u="none" strike="noStrike" kern="1200" cap="none" noProof="0" dirty="0" err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  <a:sym typeface="Arial"/>
            </a:rPr>
            <a:t>su</a:t>
          </a:r>
          <a:r>
            <a:rPr lang="en-US" sz="2200" b="0" i="0" u="none" strike="noStrike" kern="1200" cap="none" noProof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  <a:sym typeface="Arial"/>
            </a:rPr>
            <a:t> 8 </a:t>
          </a:r>
          <a:r>
            <a:rPr lang="en-US" sz="2200" b="0" i="0" u="none" strike="noStrike" kern="1200" cap="none" noProof="0" dirty="0" err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  <a:sym typeface="Arial"/>
            </a:rPr>
            <a:t>Livelli</a:t>
          </a:r>
          <a:r>
            <a:rPr lang="en-US" sz="2200" b="0" i="0" u="none" strike="noStrike" kern="1200" cap="none" noProof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  <a:sym typeface="Arial"/>
            </a:rPr>
            <a:t> e 3 </a:t>
          </a:r>
          <a:r>
            <a:rPr lang="en-US" sz="2200" b="0" i="0" u="none" strike="noStrike" kern="1200" cap="none" noProof="0" dirty="0" err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  <a:sym typeface="Arial"/>
            </a:rPr>
            <a:t>Dimensioni</a:t>
          </a:r>
          <a:endParaRPr lang="en-US" sz="2200" b="0" i="0" u="none" strike="noStrike" kern="1200" cap="none" noProof="0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ndara" pitchFamily="34" charset="0"/>
            <a:ea typeface="Arial"/>
            <a:cs typeface="Arial"/>
            <a:sym typeface="Arial"/>
          </a:endParaRPr>
        </a:p>
      </dsp:txBody>
      <dsp:txXfrm>
        <a:off x="1282783" y="1204477"/>
        <a:ext cx="6415884" cy="1202520"/>
      </dsp:txXfrm>
    </dsp:sp>
    <dsp:sp modelId="{1728F31A-1EFB-4C6F-B154-B1A690EA4DA6}">
      <dsp:nvSpPr>
        <dsp:cNvPr id="0" name=""/>
        <dsp:cNvSpPr/>
      </dsp:nvSpPr>
      <dsp:spPr>
        <a:xfrm>
          <a:off x="681523" y="2406997"/>
          <a:ext cx="1202520" cy="120252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09DA7291-37EF-485F-8717-9403E5BEE099}">
      <dsp:nvSpPr>
        <dsp:cNvPr id="0" name=""/>
        <dsp:cNvSpPr/>
      </dsp:nvSpPr>
      <dsp:spPr>
        <a:xfrm>
          <a:off x="1282783" y="2406997"/>
          <a:ext cx="6415884" cy="1202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7940" rIns="0" bIns="2794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0" i="0" u="none" strike="noStrike" kern="1200" cap="none" noProof="0" dirty="0" err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</a:rPr>
            <a:t>Orientato</a:t>
          </a:r>
          <a:r>
            <a:rPr lang="en-US" sz="2200" b="0" i="0" u="none" strike="noStrike" kern="1200" cap="none" noProof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</a:rPr>
            <a:t> </a:t>
          </a:r>
          <a:r>
            <a:rPr lang="en-US" sz="2200" b="0" i="0" u="none" strike="noStrike" kern="1200" cap="none" noProof="0" dirty="0" err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</a:rPr>
            <a:t>ai</a:t>
          </a:r>
          <a:r>
            <a:rPr lang="en-US" sz="2200" b="0" i="0" u="none" strike="noStrike" kern="1200" cap="none" noProof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</a:rPr>
            <a:t> </a:t>
          </a:r>
          <a:r>
            <a:rPr lang="en-US" sz="2200" b="0" i="0" u="none" strike="noStrike" kern="1200" cap="none" noProof="0" dirty="0" err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</a:rPr>
            <a:t>risultati</a:t>
          </a:r>
          <a:r>
            <a:rPr lang="en-US" sz="2200" b="0" i="0" u="none" strike="noStrike" kern="1200" cap="none" noProof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</a:rPr>
            <a:t> di </a:t>
          </a:r>
          <a:r>
            <a:rPr lang="en-US" sz="2200" b="0" i="0" u="none" strike="noStrike" kern="1200" cap="none" noProof="0" dirty="0" err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</a:rPr>
            <a:t>apprendimento</a:t>
          </a:r>
          <a:endParaRPr lang="en-US" sz="2200" b="0" i="0" u="none" strike="noStrike" kern="1200" cap="none" noProof="0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ndara" pitchFamily="34" charset="0"/>
            <a:ea typeface="Arial"/>
            <a:cs typeface="Arial"/>
          </a:endParaRPr>
        </a:p>
      </dsp:txBody>
      <dsp:txXfrm>
        <a:off x="1282783" y="2406997"/>
        <a:ext cx="6415884" cy="1202520"/>
      </dsp:txXfrm>
    </dsp:sp>
    <dsp:sp modelId="{809BDBB9-AB05-4931-96FC-1CED7F1C7BFD}">
      <dsp:nvSpPr>
        <dsp:cNvPr id="0" name=""/>
        <dsp:cNvSpPr/>
      </dsp:nvSpPr>
      <dsp:spPr>
        <a:xfrm>
          <a:off x="681523" y="3609517"/>
          <a:ext cx="1202520" cy="120252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4C5D2E82-2400-49C3-8AAB-1826237D4A43}">
      <dsp:nvSpPr>
        <dsp:cNvPr id="0" name=""/>
        <dsp:cNvSpPr/>
      </dsp:nvSpPr>
      <dsp:spPr>
        <a:xfrm>
          <a:off x="1282783" y="3609517"/>
          <a:ext cx="6415884" cy="1202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7940" rIns="0" bIns="2794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0" i="0" u="none" strike="noStrike" kern="1200" cap="none" noProof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</a:rPr>
            <a:t> </a:t>
          </a:r>
          <a:r>
            <a:rPr lang="en-US" sz="2200" b="0" i="0" u="none" strike="noStrike" kern="1200" cap="none" noProof="0" dirty="0" err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</a:rPr>
            <a:t>Aumentato</a:t>
          </a:r>
          <a:r>
            <a:rPr lang="en-US" sz="2200" b="0" i="0" u="none" strike="noStrike" kern="1200" cap="none" noProof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</a:rPr>
            <a:t> con </a:t>
          </a:r>
          <a:r>
            <a:rPr lang="en-US" sz="2200" b="0" i="0" u="none" strike="noStrike" kern="1200" cap="none" noProof="0" dirty="0" err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</a:rPr>
            <a:t>sottodescrittori</a:t>
          </a:r>
          <a:r>
            <a:rPr lang="en-US" sz="2200" b="0" i="0" u="none" strike="noStrike" kern="1200" cap="none" noProof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</a:rPr>
            <a:t> per </a:t>
          </a:r>
          <a:r>
            <a:rPr lang="en-US" sz="2200" b="0" i="0" u="none" strike="noStrike" kern="1200" cap="none" noProof="0" dirty="0" err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</a:rPr>
            <a:t>renderlo</a:t>
          </a:r>
          <a:r>
            <a:rPr lang="en-US" sz="2200" b="0" i="0" u="none" strike="noStrike" kern="1200" cap="none" noProof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</a:rPr>
            <a:t> </a:t>
          </a:r>
          <a:r>
            <a:rPr lang="en-US" sz="2200" b="0" i="0" u="none" strike="noStrike" kern="1200" cap="none" noProof="0" dirty="0" err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</a:rPr>
            <a:t>applicabile</a:t>
          </a:r>
          <a:r>
            <a:rPr lang="en-US" sz="2200" b="0" i="0" u="none" strike="noStrike" kern="1200" cap="none" noProof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</a:rPr>
            <a:t> a </a:t>
          </a:r>
          <a:r>
            <a:rPr lang="en-US" sz="2200" b="0" i="0" u="none" strike="noStrike" kern="1200" cap="none" noProof="0" dirty="0" err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</a:rPr>
            <a:t>tutti</a:t>
          </a:r>
          <a:r>
            <a:rPr lang="en-US" sz="2200" b="0" i="0" u="none" strike="noStrike" kern="1200" cap="none" noProof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</a:rPr>
            <a:t> i </a:t>
          </a:r>
          <a:r>
            <a:rPr lang="en-US" sz="2200" b="0" i="0" u="none" strike="noStrike" kern="1200" cap="none" noProof="0" dirty="0" err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</a:rPr>
            <a:t>contesti</a:t>
          </a:r>
          <a:r>
            <a:rPr lang="en-US" sz="2200" b="0" i="0" u="none" strike="noStrike" kern="1200" cap="none" noProof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</a:rPr>
            <a:t> </a:t>
          </a:r>
          <a:r>
            <a:rPr lang="en-US" sz="2200" b="0" i="0" u="none" strike="noStrike" kern="1200" cap="none" noProof="0" dirty="0" err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rial"/>
              <a:cs typeface="Arial"/>
            </a:rPr>
            <a:t>dell’apprendimento</a:t>
          </a:r>
          <a:endParaRPr lang="en-US" sz="2200" b="0" i="0" u="none" strike="noStrike" kern="1200" cap="none" noProof="0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ndara" pitchFamily="34" charset="0"/>
            <a:ea typeface="Arial"/>
            <a:cs typeface="Arial"/>
          </a:endParaRPr>
        </a:p>
      </dsp:txBody>
      <dsp:txXfrm>
        <a:off x="1282783" y="3609517"/>
        <a:ext cx="6415884" cy="120252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DD5A60-D91A-4B4A-9A70-0F01C0746D3B}">
      <dsp:nvSpPr>
        <dsp:cNvPr id="0" name=""/>
        <dsp:cNvSpPr/>
      </dsp:nvSpPr>
      <dsp:spPr>
        <a:xfrm rot="5400000">
          <a:off x="198777" y="2736522"/>
          <a:ext cx="596532" cy="992616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121C8C-7C69-4B58-BD46-9608A4EF94CC}">
      <dsp:nvSpPr>
        <dsp:cNvPr id="0" name=""/>
        <dsp:cNvSpPr/>
      </dsp:nvSpPr>
      <dsp:spPr>
        <a:xfrm>
          <a:off x="120444" y="3033101"/>
          <a:ext cx="1028616" cy="7855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0" lvl="0" indent="0" algn="l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000" b="1" kern="1200" dirty="0">
              <a:effectLst/>
              <a:latin typeface="Arial" pitchFamily="34" charset="0"/>
              <a:cs typeface="Arial" pitchFamily="34" charset="0"/>
            </a:rPr>
            <a:t>LIVELLO 1 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000" kern="1200" dirty="0"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rPr>
            <a:t>Concentrazione e interazione</a:t>
          </a:r>
          <a:endParaRPr lang="it-IT" sz="1000" kern="1200" dirty="0">
            <a:effectLst/>
            <a:latin typeface="Arial" pitchFamily="34" charset="0"/>
            <a:cs typeface="Arial" pitchFamily="34" charset="0"/>
          </a:endParaRPr>
        </a:p>
      </dsp:txBody>
      <dsp:txXfrm>
        <a:off x="120444" y="3033101"/>
        <a:ext cx="1028616" cy="785519"/>
      </dsp:txXfrm>
    </dsp:sp>
    <dsp:sp modelId="{5E8B1DB4-D2A3-47CE-AD19-C06FD8BAFA8E}">
      <dsp:nvSpPr>
        <dsp:cNvPr id="0" name=""/>
        <dsp:cNvSpPr/>
      </dsp:nvSpPr>
      <dsp:spPr>
        <a:xfrm>
          <a:off x="826258" y="2663445"/>
          <a:ext cx="169083" cy="169083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78C860-67D3-4FA3-91D3-8ED7E2092324}">
      <dsp:nvSpPr>
        <dsp:cNvPr id="0" name=""/>
        <dsp:cNvSpPr/>
      </dsp:nvSpPr>
      <dsp:spPr>
        <a:xfrm rot="5400000">
          <a:off x="1362066" y="2465056"/>
          <a:ext cx="596532" cy="992616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F528D7-DC15-4649-A687-7ED60F85BB3E}">
      <dsp:nvSpPr>
        <dsp:cNvPr id="0" name=""/>
        <dsp:cNvSpPr/>
      </dsp:nvSpPr>
      <dsp:spPr>
        <a:xfrm>
          <a:off x="1265698" y="2816150"/>
          <a:ext cx="1051835" cy="7855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0" lvl="0" indent="0" algn="l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>
              <a:effectLst/>
              <a:latin typeface="Arial" pitchFamily="34" charset="0"/>
              <a:cs typeface="Arial" pitchFamily="34" charset="0"/>
            </a:rPr>
            <a:t>LIVELLO 2</a:t>
          </a:r>
          <a:endParaRPr lang="it-IT" sz="1000" b="1" kern="1200" dirty="0">
            <a:effectLst/>
            <a:latin typeface="Arial" pitchFamily="34" charset="0"/>
            <a:cs typeface="Arial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000" kern="1200" dirty="0"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rPr>
            <a:t>Memoria e partecipazione</a:t>
          </a:r>
          <a:endParaRPr lang="it-IT" sz="1000" kern="1200" dirty="0">
            <a:effectLst/>
            <a:latin typeface="Arial" pitchFamily="34" charset="0"/>
            <a:cs typeface="Arial" pitchFamily="34" charset="0"/>
          </a:endParaRPr>
        </a:p>
      </dsp:txBody>
      <dsp:txXfrm>
        <a:off x="1265698" y="2816150"/>
        <a:ext cx="1051835" cy="785519"/>
      </dsp:txXfrm>
    </dsp:sp>
    <dsp:sp modelId="{936EBA1F-48CF-4959-8160-ECC14168F1CE}">
      <dsp:nvSpPr>
        <dsp:cNvPr id="0" name=""/>
        <dsp:cNvSpPr/>
      </dsp:nvSpPr>
      <dsp:spPr>
        <a:xfrm>
          <a:off x="1989547" y="2391979"/>
          <a:ext cx="169083" cy="169083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ACA43F-808C-4ED3-8764-BA2D165ECDDB}">
      <dsp:nvSpPr>
        <dsp:cNvPr id="0" name=""/>
        <dsp:cNvSpPr/>
      </dsp:nvSpPr>
      <dsp:spPr>
        <a:xfrm rot="5400000">
          <a:off x="2548423" y="2193590"/>
          <a:ext cx="596532" cy="992616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3590E6-3D85-4BB1-AB83-B926167B96E7}">
      <dsp:nvSpPr>
        <dsp:cNvPr id="0" name=""/>
        <dsp:cNvSpPr/>
      </dsp:nvSpPr>
      <dsp:spPr>
        <a:xfrm>
          <a:off x="2462423" y="2490168"/>
          <a:ext cx="1139209" cy="7855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0" lvl="0" indent="0" algn="l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000" b="1" kern="1200" dirty="0">
              <a:effectLst/>
              <a:latin typeface="Arial" pitchFamily="34" charset="0"/>
              <a:cs typeface="Arial" pitchFamily="34" charset="0"/>
            </a:rPr>
            <a:t>LIVELLO 3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000" kern="1200" dirty="0"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rPr>
            <a:t>Cognizione, collaborazione e orientamento al risultato</a:t>
          </a:r>
          <a:endParaRPr lang="it-IT" sz="1000" kern="1200" dirty="0">
            <a:effectLst/>
            <a:latin typeface="Arial" pitchFamily="34" charset="0"/>
            <a:cs typeface="Arial" pitchFamily="34" charset="0"/>
          </a:endParaRPr>
        </a:p>
      </dsp:txBody>
      <dsp:txXfrm>
        <a:off x="2462423" y="2490168"/>
        <a:ext cx="1139209" cy="785519"/>
      </dsp:txXfrm>
    </dsp:sp>
    <dsp:sp modelId="{C3A4F1A1-9D94-4E08-90EB-5BDF4D6213A7}">
      <dsp:nvSpPr>
        <dsp:cNvPr id="0" name=""/>
        <dsp:cNvSpPr/>
      </dsp:nvSpPr>
      <dsp:spPr>
        <a:xfrm>
          <a:off x="3175904" y="2120512"/>
          <a:ext cx="169083" cy="169083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75BDCA-92BF-4402-8978-D8278E345232}">
      <dsp:nvSpPr>
        <dsp:cNvPr id="0" name=""/>
        <dsp:cNvSpPr/>
      </dsp:nvSpPr>
      <dsp:spPr>
        <a:xfrm rot="5400000">
          <a:off x="3764405" y="1922124"/>
          <a:ext cx="596532" cy="992616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30852D-C56C-4C88-872F-55969425CBE9}">
      <dsp:nvSpPr>
        <dsp:cNvPr id="0" name=""/>
        <dsp:cNvSpPr/>
      </dsp:nvSpPr>
      <dsp:spPr>
        <a:xfrm>
          <a:off x="3680565" y="2218702"/>
          <a:ext cx="1244595" cy="7855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000" b="1" kern="1200">
              <a:effectLst/>
              <a:latin typeface="Arial" pitchFamily="34" charset="0"/>
              <a:cs typeface="Arial" pitchFamily="34" charset="0"/>
            </a:rPr>
            <a:t>LIVELLO 4</a:t>
          </a:r>
          <a:endParaRPr lang="it-IT" sz="1000" b="1" kern="1200" dirty="0">
            <a:effectLst/>
            <a:latin typeface="Arial" pitchFamily="34" charset="0"/>
            <a:cs typeface="Arial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000" kern="1200" dirty="0" err="1"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rPr>
            <a:t>Problem</a:t>
          </a:r>
          <a:r>
            <a:rPr lang="it-IT" sz="1000" kern="1200" dirty="0"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rPr>
            <a:t> </a:t>
          </a:r>
          <a:r>
            <a:rPr lang="it-IT" sz="1000" kern="1200" dirty="0" err="1"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rPr>
            <a:t>solving</a:t>
          </a:r>
          <a:r>
            <a:rPr lang="it-IT" sz="1000" kern="1200" dirty="0"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rPr>
            <a:t> cooperazione e multitasking</a:t>
          </a:r>
          <a:endParaRPr lang="it-IT" sz="1000" kern="1200" dirty="0">
            <a:effectLst/>
            <a:latin typeface="Arial" pitchFamily="34" charset="0"/>
            <a:cs typeface="Arial" pitchFamily="34" charset="0"/>
          </a:endParaRPr>
        </a:p>
      </dsp:txBody>
      <dsp:txXfrm>
        <a:off x="3680565" y="2218702"/>
        <a:ext cx="1244595" cy="785519"/>
      </dsp:txXfrm>
    </dsp:sp>
    <dsp:sp modelId="{353B8E4D-4D47-4A2B-9FB9-1071379B5565}">
      <dsp:nvSpPr>
        <dsp:cNvPr id="0" name=""/>
        <dsp:cNvSpPr/>
      </dsp:nvSpPr>
      <dsp:spPr>
        <a:xfrm>
          <a:off x="4391886" y="1849046"/>
          <a:ext cx="169083" cy="169083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876E8C-E8DE-4FAF-B0E3-C6ADB54D0FF4}">
      <dsp:nvSpPr>
        <dsp:cNvPr id="0" name=""/>
        <dsp:cNvSpPr/>
      </dsp:nvSpPr>
      <dsp:spPr>
        <a:xfrm rot="5400000">
          <a:off x="4872299" y="1650657"/>
          <a:ext cx="596532" cy="992616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1F2A19-3B8C-4B5A-B23A-16736A832B5B}">
      <dsp:nvSpPr>
        <dsp:cNvPr id="0" name=""/>
        <dsp:cNvSpPr/>
      </dsp:nvSpPr>
      <dsp:spPr>
        <a:xfrm>
          <a:off x="4761973" y="1938226"/>
          <a:ext cx="1133805" cy="7855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>
              <a:effectLst/>
              <a:latin typeface="Arial" pitchFamily="34" charset="0"/>
              <a:cs typeface="Arial" pitchFamily="34" charset="0"/>
            </a:rPr>
            <a:t>LIVELLO 5</a:t>
          </a:r>
          <a:endParaRPr lang="it-IT" sz="1000" b="1" kern="1200" dirty="0">
            <a:effectLst/>
            <a:latin typeface="Arial" pitchFamily="34" charset="0"/>
            <a:cs typeface="Arial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000" kern="1200" dirty="0"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rPr>
            <a:t>Analisi e valutazione, comunicazione efficace rispetto all’ambito tecnico e gestione di criticità</a:t>
          </a:r>
          <a:endParaRPr lang="it-IT" sz="1000" kern="1200" dirty="0">
            <a:effectLst/>
            <a:latin typeface="Arial" pitchFamily="34" charset="0"/>
            <a:cs typeface="Arial" pitchFamily="34" charset="0"/>
          </a:endParaRPr>
        </a:p>
      </dsp:txBody>
      <dsp:txXfrm>
        <a:off x="4761973" y="1938226"/>
        <a:ext cx="1133805" cy="785519"/>
      </dsp:txXfrm>
    </dsp:sp>
    <dsp:sp modelId="{790C5D48-11BE-4468-B9CB-24B4D4FA0A1C}">
      <dsp:nvSpPr>
        <dsp:cNvPr id="0" name=""/>
        <dsp:cNvSpPr/>
      </dsp:nvSpPr>
      <dsp:spPr>
        <a:xfrm>
          <a:off x="5499780" y="1577580"/>
          <a:ext cx="169083" cy="169083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1A2237-8CB6-46F0-A7EB-57E2C5D05550}">
      <dsp:nvSpPr>
        <dsp:cNvPr id="0" name=""/>
        <dsp:cNvSpPr/>
      </dsp:nvSpPr>
      <dsp:spPr>
        <a:xfrm rot="5400000">
          <a:off x="6015221" y="1379191"/>
          <a:ext cx="596532" cy="992616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43C3C6-F4A3-4FCB-8FA9-D848539A364D}">
      <dsp:nvSpPr>
        <dsp:cNvPr id="0" name=""/>
        <dsp:cNvSpPr/>
      </dsp:nvSpPr>
      <dsp:spPr>
        <a:xfrm>
          <a:off x="5915259" y="1675770"/>
          <a:ext cx="986990" cy="7855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>
              <a:effectLst/>
              <a:latin typeface="Arial" pitchFamily="34" charset="0"/>
              <a:cs typeface="Arial" pitchFamily="34" charset="0"/>
            </a:rPr>
            <a:t>LIVELLO 6</a:t>
          </a:r>
          <a:endParaRPr lang="it-IT" sz="1000" b="1" kern="1200" dirty="0">
            <a:effectLst/>
            <a:latin typeface="Arial" pitchFamily="34" charset="0"/>
            <a:cs typeface="Arial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000" kern="1200" dirty="0"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rPr>
            <a:t>Visione di sintesi, capacità di negoziare e motivare e progettazione</a:t>
          </a:r>
          <a:endParaRPr lang="it-IT" sz="1000" kern="1200" dirty="0">
            <a:effectLst/>
            <a:latin typeface="Arial" pitchFamily="34" charset="0"/>
            <a:cs typeface="Arial" pitchFamily="34" charset="0"/>
          </a:endParaRPr>
        </a:p>
      </dsp:txBody>
      <dsp:txXfrm>
        <a:off x="5915259" y="1675770"/>
        <a:ext cx="986990" cy="785519"/>
      </dsp:txXfrm>
    </dsp:sp>
    <dsp:sp modelId="{C37A3ED9-D0B2-4A59-872E-22062A206672}">
      <dsp:nvSpPr>
        <dsp:cNvPr id="0" name=""/>
        <dsp:cNvSpPr/>
      </dsp:nvSpPr>
      <dsp:spPr>
        <a:xfrm>
          <a:off x="6642702" y="1306114"/>
          <a:ext cx="169083" cy="169083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6CF589-C452-4EA3-A3C8-41D0628C197D}">
      <dsp:nvSpPr>
        <dsp:cNvPr id="0" name=""/>
        <dsp:cNvSpPr/>
      </dsp:nvSpPr>
      <dsp:spPr>
        <a:xfrm rot="5400000">
          <a:off x="7178509" y="1107725"/>
          <a:ext cx="596532" cy="992616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19D09A-37C8-4579-8A7F-392A351D3375}">
      <dsp:nvSpPr>
        <dsp:cNvPr id="0" name=""/>
        <dsp:cNvSpPr/>
      </dsp:nvSpPr>
      <dsp:spPr>
        <a:xfrm>
          <a:off x="7079892" y="1463139"/>
          <a:ext cx="1074364" cy="7855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000" b="1" kern="1200" dirty="0">
              <a:effectLst/>
              <a:latin typeface="Arial" pitchFamily="34" charset="0"/>
              <a:cs typeface="Arial" pitchFamily="34" charset="0"/>
            </a:rPr>
            <a:t>LIVELLO 7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000" kern="1200" dirty="0"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rPr>
            <a:t>Visione sistemica, leadership, gestione di reti relazionali e interazioni sociali complesse e pianificazione</a:t>
          </a:r>
          <a:endParaRPr lang="it-IT" sz="1000" kern="1200" dirty="0">
            <a:effectLst/>
            <a:latin typeface="Arial" pitchFamily="34" charset="0"/>
            <a:cs typeface="Arial" pitchFamily="34" charset="0"/>
          </a:endParaRPr>
        </a:p>
      </dsp:txBody>
      <dsp:txXfrm>
        <a:off x="7079892" y="1463139"/>
        <a:ext cx="1074364" cy="785519"/>
      </dsp:txXfrm>
    </dsp:sp>
    <dsp:sp modelId="{1B513CB1-97DE-4906-9186-2566D51F24F7}">
      <dsp:nvSpPr>
        <dsp:cNvPr id="0" name=""/>
        <dsp:cNvSpPr/>
      </dsp:nvSpPr>
      <dsp:spPr>
        <a:xfrm>
          <a:off x="7805990" y="1034647"/>
          <a:ext cx="169083" cy="169083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F07DDF-082B-4317-99B6-17C53C008CF9}">
      <dsp:nvSpPr>
        <dsp:cNvPr id="0" name=""/>
        <dsp:cNvSpPr/>
      </dsp:nvSpPr>
      <dsp:spPr>
        <a:xfrm rot="5400000">
          <a:off x="8341798" y="836259"/>
          <a:ext cx="596532" cy="992616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9E0DB0-AD11-463F-9303-AB6CAB7A1DFA}">
      <dsp:nvSpPr>
        <dsp:cNvPr id="0" name=""/>
        <dsp:cNvSpPr/>
      </dsp:nvSpPr>
      <dsp:spPr>
        <a:xfrm>
          <a:off x="8221898" y="1141847"/>
          <a:ext cx="896140" cy="7855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000" b="1" kern="1200" dirty="0">
              <a:effectLst/>
              <a:latin typeface="Arial" pitchFamily="34" charset="0"/>
              <a:cs typeface="Arial" pitchFamily="34" charset="0"/>
            </a:rPr>
            <a:t>LIVELLO 8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000" kern="1200" dirty="0"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rPr>
            <a:t>Visione strategica, creatività e capacità di proiezione ed evoluzione</a:t>
          </a:r>
          <a:endParaRPr lang="it-IT" sz="1000" kern="1200" dirty="0">
            <a:effectLst/>
            <a:latin typeface="Arial" pitchFamily="34" charset="0"/>
            <a:cs typeface="Arial" pitchFamily="34" charset="0"/>
          </a:endParaRPr>
        </a:p>
      </dsp:txBody>
      <dsp:txXfrm>
        <a:off x="8221898" y="1141847"/>
        <a:ext cx="896140" cy="78551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3AEA3C-D1EB-40E2-BDE6-3C511CF6789E}">
      <dsp:nvSpPr>
        <dsp:cNvPr id="0" name=""/>
        <dsp:cNvSpPr/>
      </dsp:nvSpPr>
      <dsp:spPr>
        <a:xfrm>
          <a:off x="180968" y="168285"/>
          <a:ext cx="3225904" cy="2932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0" i="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------------------------------</a:t>
          </a:r>
          <a:endParaRPr lang="it-IT" sz="1600" kern="12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80968" y="168285"/>
        <a:ext cx="3225904" cy="293264"/>
      </dsp:txXfrm>
    </dsp:sp>
    <dsp:sp modelId="{1B38A061-E6A0-4F24-AE2B-CAE601B755E5}">
      <dsp:nvSpPr>
        <dsp:cNvPr id="0" name=""/>
        <dsp:cNvSpPr/>
      </dsp:nvSpPr>
      <dsp:spPr>
        <a:xfrm>
          <a:off x="180968" y="461549"/>
          <a:ext cx="430120" cy="71686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B422C2D-1C3B-4361-9E26-0F005CF87925}">
      <dsp:nvSpPr>
        <dsp:cNvPr id="0" name=""/>
        <dsp:cNvSpPr/>
      </dsp:nvSpPr>
      <dsp:spPr>
        <a:xfrm>
          <a:off x="636179" y="461549"/>
          <a:ext cx="430120" cy="71686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90BBB52-806B-4CAB-B988-F3B1778A7930}">
      <dsp:nvSpPr>
        <dsp:cNvPr id="0" name=""/>
        <dsp:cNvSpPr/>
      </dsp:nvSpPr>
      <dsp:spPr>
        <a:xfrm>
          <a:off x="1091390" y="461549"/>
          <a:ext cx="430120" cy="71686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D1E9DD3-B46B-4253-9DD6-893D9429C500}">
      <dsp:nvSpPr>
        <dsp:cNvPr id="0" name=""/>
        <dsp:cNvSpPr/>
      </dsp:nvSpPr>
      <dsp:spPr>
        <a:xfrm>
          <a:off x="1546601" y="461549"/>
          <a:ext cx="430120" cy="71686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50D2BE5-E73E-4216-B4C8-C73ADD229024}">
      <dsp:nvSpPr>
        <dsp:cNvPr id="0" name=""/>
        <dsp:cNvSpPr/>
      </dsp:nvSpPr>
      <dsp:spPr>
        <a:xfrm>
          <a:off x="2001812" y="461549"/>
          <a:ext cx="430120" cy="71686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E22DD11-B297-4FFE-905B-68148E2547C5}">
      <dsp:nvSpPr>
        <dsp:cNvPr id="0" name=""/>
        <dsp:cNvSpPr/>
      </dsp:nvSpPr>
      <dsp:spPr>
        <a:xfrm>
          <a:off x="2457023" y="461549"/>
          <a:ext cx="430120" cy="71686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153B5AF-B008-4454-9A89-D59F83D6F32B}">
      <dsp:nvSpPr>
        <dsp:cNvPr id="0" name=""/>
        <dsp:cNvSpPr/>
      </dsp:nvSpPr>
      <dsp:spPr>
        <a:xfrm>
          <a:off x="2912234" y="461549"/>
          <a:ext cx="430120" cy="71686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222061A-8760-42BC-97AF-9871C68891BD}">
      <dsp:nvSpPr>
        <dsp:cNvPr id="0" name=""/>
        <dsp:cNvSpPr/>
      </dsp:nvSpPr>
      <dsp:spPr>
        <a:xfrm>
          <a:off x="180968" y="608875"/>
          <a:ext cx="3225904" cy="2932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0" i="0" kern="120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------------------------------</a:t>
          </a:r>
          <a:endParaRPr lang="it-IT" sz="1600" kern="120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80968" y="608875"/>
        <a:ext cx="3225904" cy="293264"/>
      </dsp:txXfrm>
    </dsp:sp>
    <dsp:sp modelId="{CB421894-79A9-42E2-BFD4-7D18EA6396AE}">
      <dsp:nvSpPr>
        <dsp:cNvPr id="0" name=""/>
        <dsp:cNvSpPr/>
      </dsp:nvSpPr>
      <dsp:spPr>
        <a:xfrm>
          <a:off x="180968" y="902139"/>
          <a:ext cx="430120" cy="71686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33F3E48-C561-4AEC-9137-E9EDFCF0DAC8}">
      <dsp:nvSpPr>
        <dsp:cNvPr id="0" name=""/>
        <dsp:cNvSpPr/>
      </dsp:nvSpPr>
      <dsp:spPr>
        <a:xfrm>
          <a:off x="636179" y="902139"/>
          <a:ext cx="430120" cy="71686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ADACE1B-C09C-4484-8915-28E468677C64}">
      <dsp:nvSpPr>
        <dsp:cNvPr id="0" name=""/>
        <dsp:cNvSpPr/>
      </dsp:nvSpPr>
      <dsp:spPr>
        <a:xfrm>
          <a:off x="1091390" y="902139"/>
          <a:ext cx="430120" cy="71686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FDA40D2-D7CC-40C1-8B27-7C36A86317D8}">
      <dsp:nvSpPr>
        <dsp:cNvPr id="0" name=""/>
        <dsp:cNvSpPr/>
      </dsp:nvSpPr>
      <dsp:spPr>
        <a:xfrm>
          <a:off x="1546601" y="902139"/>
          <a:ext cx="430120" cy="71686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F23DC57-FFE8-485D-82E1-8D39DB290EFF}">
      <dsp:nvSpPr>
        <dsp:cNvPr id="0" name=""/>
        <dsp:cNvSpPr/>
      </dsp:nvSpPr>
      <dsp:spPr>
        <a:xfrm>
          <a:off x="2001812" y="902139"/>
          <a:ext cx="430120" cy="71686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813686A-6E2A-476E-AC76-78CD08BBEFB0}">
      <dsp:nvSpPr>
        <dsp:cNvPr id="0" name=""/>
        <dsp:cNvSpPr/>
      </dsp:nvSpPr>
      <dsp:spPr>
        <a:xfrm>
          <a:off x="2457023" y="902139"/>
          <a:ext cx="430120" cy="71686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3994B08-1129-48C4-AED0-C62FFFDADA07}">
      <dsp:nvSpPr>
        <dsp:cNvPr id="0" name=""/>
        <dsp:cNvSpPr/>
      </dsp:nvSpPr>
      <dsp:spPr>
        <a:xfrm>
          <a:off x="2912234" y="902139"/>
          <a:ext cx="430120" cy="71686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087C5F1-7511-4F33-BB30-3873EFA3A442}">
      <dsp:nvSpPr>
        <dsp:cNvPr id="0" name=""/>
        <dsp:cNvSpPr/>
      </dsp:nvSpPr>
      <dsp:spPr>
        <a:xfrm>
          <a:off x="180968" y="1049465"/>
          <a:ext cx="3225904" cy="2932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0" i="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3: Realistico/Convenzionale</a:t>
          </a:r>
          <a:endParaRPr lang="it-IT" sz="1600" kern="12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80968" y="1049465"/>
        <a:ext cx="3225904" cy="293264"/>
      </dsp:txXfrm>
    </dsp:sp>
    <dsp:sp modelId="{28F6AAD4-016D-4336-BFEC-7D93D826C499}">
      <dsp:nvSpPr>
        <dsp:cNvPr id="0" name=""/>
        <dsp:cNvSpPr/>
      </dsp:nvSpPr>
      <dsp:spPr>
        <a:xfrm>
          <a:off x="180968" y="1342729"/>
          <a:ext cx="430120" cy="71686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361EAB4-2BCB-4F37-9094-B04200E5DE36}">
      <dsp:nvSpPr>
        <dsp:cNvPr id="0" name=""/>
        <dsp:cNvSpPr/>
      </dsp:nvSpPr>
      <dsp:spPr>
        <a:xfrm>
          <a:off x="636179" y="1342729"/>
          <a:ext cx="430120" cy="71686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82FE728-5551-484F-AABA-14DABAC511D8}">
      <dsp:nvSpPr>
        <dsp:cNvPr id="0" name=""/>
        <dsp:cNvSpPr/>
      </dsp:nvSpPr>
      <dsp:spPr>
        <a:xfrm>
          <a:off x="1091390" y="1342729"/>
          <a:ext cx="430120" cy="71686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4D6AFAA-5E7E-4599-A0E2-ADDF23D57FF8}">
      <dsp:nvSpPr>
        <dsp:cNvPr id="0" name=""/>
        <dsp:cNvSpPr/>
      </dsp:nvSpPr>
      <dsp:spPr>
        <a:xfrm>
          <a:off x="1546601" y="1342729"/>
          <a:ext cx="430120" cy="71686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26C4135-F2EA-4A0F-8906-1F3FDEB7DDCE}">
      <dsp:nvSpPr>
        <dsp:cNvPr id="0" name=""/>
        <dsp:cNvSpPr/>
      </dsp:nvSpPr>
      <dsp:spPr>
        <a:xfrm>
          <a:off x="2001812" y="1342729"/>
          <a:ext cx="430120" cy="71686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CF9775E-6B2E-47E9-B625-963AF6F0AEE8}">
      <dsp:nvSpPr>
        <dsp:cNvPr id="0" name=""/>
        <dsp:cNvSpPr/>
      </dsp:nvSpPr>
      <dsp:spPr>
        <a:xfrm>
          <a:off x="2457023" y="1342729"/>
          <a:ext cx="430120" cy="71686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5017F5B-DF4B-47FC-9500-E837C86C8795}">
      <dsp:nvSpPr>
        <dsp:cNvPr id="0" name=""/>
        <dsp:cNvSpPr/>
      </dsp:nvSpPr>
      <dsp:spPr>
        <a:xfrm>
          <a:off x="2912234" y="1342729"/>
          <a:ext cx="430120" cy="71686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3D88695-1C81-42D3-ABCE-1E10BB47A17E}">
      <dsp:nvSpPr>
        <dsp:cNvPr id="0" name=""/>
        <dsp:cNvSpPr/>
      </dsp:nvSpPr>
      <dsp:spPr>
        <a:xfrm>
          <a:off x="180968" y="1490055"/>
          <a:ext cx="3225904" cy="2932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0" i="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4: Sociale/Intraprendente</a:t>
          </a:r>
          <a:endParaRPr lang="it-IT" sz="1600" kern="12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80968" y="1490055"/>
        <a:ext cx="3225904" cy="293264"/>
      </dsp:txXfrm>
    </dsp:sp>
    <dsp:sp modelId="{4389D568-1BDD-461D-AAF0-2071493EC465}">
      <dsp:nvSpPr>
        <dsp:cNvPr id="0" name=""/>
        <dsp:cNvSpPr/>
      </dsp:nvSpPr>
      <dsp:spPr>
        <a:xfrm>
          <a:off x="180968" y="1783319"/>
          <a:ext cx="430120" cy="71686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182EDF3-3FF3-403F-B15C-0251676B7A59}">
      <dsp:nvSpPr>
        <dsp:cNvPr id="0" name=""/>
        <dsp:cNvSpPr/>
      </dsp:nvSpPr>
      <dsp:spPr>
        <a:xfrm>
          <a:off x="636179" y="1783319"/>
          <a:ext cx="430120" cy="71686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98D209E-465C-49F2-8A56-F90E324479A0}">
      <dsp:nvSpPr>
        <dsp:cNvPr id="0" name=""/>
        <dsp:cNvSpPr/>
      </dsp:nvSpPr>
      <dsp:spPr>
        <a:xfrm>
          <a:off x="1091390" y="1783319"/>
          <a:ext cx="430120" cy="71686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1FDBCB8-52E4-484C-9AFB-F1A861389191}">
      <dsp:nvSpPr>
        <dsp:cNvPr id="0" name=""/>
        <dsp:cNvSpPr/>
      </dsp:nvSpPr>
      <dsp:spPr>
        <a:xfrm>
          <a:off x="1546601" y="1783319"/>
          <a:ext cx="430120" cy="71686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0AA349E-3E64-43CA-8C09-6C273DF43E37}">
      <dsp:nvSpPr>
        <dsp:cNvPr id="0" name=""/>
        <dsp:cNvSpPr/>
      </dsp:nvSpPr>
      <dsp:spPr>
        <a:xfrm>
          <a:off x="2001812" y="1783319"/>
          <a:ext cx="430120" cy="71686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D7FF8E3-C095-471F-B593-C993C992FCAA}">
      <dsp:nvSpPr>
        <dsp:cNvPr id="0" name=""/>
        <dsp:cNvSpPr/>
      </dsp:nvSpPr>
      <dsp:spPr>
        <a:xfrm>
          <a:off x="2457023" y="1783319"/>
          <a:ext cx="430120" cy="71686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3D35160-1729-48FD-AA02-7AFEB22EA7BB}">
      <dsp:nvSpPr>
        <dsp:cNvPr id="0" name=""/>
        <dsp:cNvSpPr/>
      </dsp:nvSpPr>
      <dsp:spPr>
        <a:xfrm>
          <a:off x="2912234" y="1783319"/>
          <a:ext cx="430120" cy="71686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655D606-94F0-4A97-9502-32C566236048}">
      <dsp:nvSpPr>
        <dsp:cNvPr id="0" name=""/>
        <dsp:cNvSpPr/>
      </dsp:nvSpPr>
      <dsp:spPr>
        <a:xfrm>
          <a:off x="180968" y="1930645"/>
          <a:ext cx="3225904" cy="2932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0" i="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5: Investigativo/Artistico</a:t>
          </a:r>
          <a:endParaRPr lang="it-IT" sz="1600" kern="12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80968" y="1930645"/>
        <a:ext cx="3225904" cy="293264"/>
      </dsp:txXfrm>
    </dsp:sp>
    <dsp:sp modelId="{B1693F99-D220-4060-B391-8F4BB429F6A4}">
      <dsp:nvSpPr>
        <dsp:cNvPr id="0" name=""/>
        <dsp:cNvSpPr/>
      </dsp:nvSpPr>
      <dsp:spPr>
        <a:xfrm>
          <a:off x="180968" y="2223909"/>
          <a:ext cx="430120" cy="71686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92BBEAD-8E6D-455D-A457-6212D8ED2070}">
      <dsp:nvSpPr>
        <dsp:cNvPr id="0" name=""/>
        <dsp:cNvSpPr/>
      </dsp:nvSpPr>
      <dsp:spPr>
        <a:xfrm>
          <a:off x="636179" y="2223909"/>
          <a:ext cx="430120" cy="71686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461EB39-E1C0-4FBF-9087-111E6E5E6142}">
      <dsp:nvSpPr>
        <dsp:cNvPr id="0" name=""/>
        <dsp:cNvSpPr/>
      </dsp:nvSpPr>
      <dsp:spPr>
        <a:xfrm>
          <a:off x="1091390" y="2223909"/>
          <a:ext cx="430120" cy="71686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68A8F3D-1C9E-477A-A05B-EE62127328F8}">
      <dsp:nvSpPr>
        <dsp:cNvPr id="0" name=""/>
        <dsp:cNvSpPr/>
      </dsp:nvSpPr>
      <dsp:spPr>
        <a:xfrm>
          <a:off x="1546601" y="2223909"/>
          <a:ext cx="430120" cy="71686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2BA81F4-BE85-493F-A958-D0BD77D5F559}">
      <dsp:nvSpPr>
        <dsp:cNvPr id="0" name=""/>
        <dsp:cNvSpPr/>
      </dsp:nvSpPr>
      <dsp:spPr>
        <a:xfrm>
          <a:off x="2001812" y="2223909"/>
          <a:ext cx="430120" cy="71686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2C41808-09A5-48E3-9562-405E06BC5BD6}">
      <dsp:nvSpPr>
        <dsp:cNvPr id="0" name=""/>
        <dsp:cNvSpPr/>
      </dsp:nvSpPr>
      <dsp:spPr>
        <a:xfrm>
          <a:off x="2457023" y="2223909"/>
          <a:ext cx="430120" cy="71686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30594C8-0DEC-49C0-B9C1-F77BD3D1ADCF}">
      <dsp:nvSpPr>
        <dsp:cNvPr id="0" name=""/>
        <dsp:cNvSpPr/>
      </dsp:nvSpPr>
      <dsp:spPr>
        <a:xfrm>
          <a:off x="2912234" y="2223909"/>
          <a:ext cx="430120" cy="71686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2B50D0E-A6D3-49BB-A80E-765A7E55DFEA}">
      <dsp:nvSpPr>
        <dsp:cNvPr id="0" name=""/>
        <dsp:cNvSpPr/>
      </dsp:nvSpPr>
      <dsp:spPr>
        <a:xfrm>
          <a:off x="180968" y="2371235"/>
          <a:ext cx="3225904" cy="2932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0" i="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6: Convenzionale/Realistico</a:t>
          </a:r>
          <a:endParaRPr lang="it-IT" sz="1600" kern="12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80968" y="2371235"/>
        <a:ext cx="3225904" cy="293264"/>
      </dsp:txXfrm>
    </dsp:sp>
    <dsp:sp modelId="{1291F1DF-1DA3-49AA-94DB-78DCD55076F2}">
      <dsp:nvSpPr>
        <dsp:cNvPr id="0" name=""/>
        <dsp:cNvSpPr/>
      </dsp:nvSpPr>
      <dsp:spPr>
        <a:xfrm>
          <a:off x="180968" y="2664499"/>
          <a:ext cx="430120" cy="71686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DF05F03-615C-4BD7-9C4D-4B16F4F35736}">
      <dsp:nvSpPr>
        <dsp:cNvPr id="0" name=""/>
        <dsp:cNvSpPr/>
      </dsp:nvSpPr>
      <dsp:spPr>
        <a:xfrm>
          <a:off x="636179" y="2664499"/>
          <a:ext cx="430120" cy="71686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14B4D95-C2DD-48E2-B6D0-82EBDAB12BC1}">
      <dsp:nvSpPr>
        <dsp:cNvPr id="0" name=""/>
        <dsp:cNvSpPr/>
      </dsp:nvSpPr>
      <dsp:spPr>
        <a:xfrm>
          <a:off x="1091390" y="2664499"/>
          <a:ext cx="430120" cy="71686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4BC5553-1654-42E9-8230-4C4BE8F5D4BF}">
      <dsp:nvSpPr>
        <dsp:cNvPr id="0" name=""/>
        <dsp:cNvSpPr/>
      </dsp:nvSpPr>
      <dsp:spPr>
        <a:xfrm>
          <a:off x="1546601" y="2664499"/>
          <a:ext cx="430120" cy="71686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0CB210E-41AB-40C2-814E-30CDCD9FA925}">
      <dsp:nvSpPr>
        <dsp:cNvPr id="0" name=""/>
        <dsp:cNvSpPr/>
      </dsp:nvSpPr>
      <dsp:spPr>
        <a:xfrm>
          <a:off x="2001812" y="2664499"/>
          <a:ext cx="430120" cy="71686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7E283C3-AAEF-47F7-BBFE-239D1DAFD853}">
      <dsp:nvSpPr>
        <dsp:cNvPr id="0" name=""/>
        <dsp:cNvSpPr/>
      </dsp:nvSpPr>
      <dsp:spPr>
        <a:xfrm>
          <a:off x="2457023" y="2664499"/>
          <a:ext cx="430120" cy="71686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3D90618-DABB-4FAE-9FEE-D596505DA803}">
      <dsp:nvSpPr>
        <dsp:cNvPr id="0" name=""/>
        <dsp:cNvSpPr/>
      </dsp:nvSpPr>
      <dsp:spPr>
        <a:xfrm>
          <a:off x="2912234" y="2664499"/>
          <a:ext cx="430120" cy="71686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55221C1-15AD-4D8A-9920-68DCEE4D1501}">
      <dsp:nvSpPr>
        <dsp:cNvPr id="0" name=""/>
        <dsp:cNvSpPr/>
      </dsp:nvSpPr>
      <dsp:spPr>
        <a:xfrm>
          <a:off x="180968" y="2811825"/>
          <a:ext cx="3225904" cy="2932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0" i="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7: Intraprendente/Sociale</a:t>
          </a:r>
          <a:endParaRPr lang="it-IT" sz="1600" kern="12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80968" y="2811825"/>
        <a:ext cx="3225904" cy="293264"/>
      </dsp:txXfrm>
    </dsp:sp>
    <dsp:sp modelId="{FCB0D8A4-D7FC-4372-8161-A504B07823D0}">
      <dsp:nvSpPr>
        <dsp:cNvPr id="0" name=""/>
        <dsp:cNvSpPr/>
      </dsp:nvSpPr>
      <dsp:spPr>
        <a:xfrm>
          <a:off x="180968" y="3105089"/>
          <a:ext cx="430120" cy="71686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721D213-15EE-4C38-9DEB-E8B87B7F2580}">
      <dsp:nvSpPr>
        <dsp:cNvPr id="0" name=""/>
        <dsp:cNvSpPr/>
      </dsp:nvSpPr>
      <dsp:spPr>
        <a:xfrm>
          <a:off x="636179" y="3105089"/>
          <a:ext cx="430120" cy="71686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D49E69E-D5F2-4972-99B7-FDFE50AEFA7F}">
      <dsp:nvSpPr>
        <dsp:cNvPr id="0" name=""/>
        <dsp:cNvSpPr/>
      </dsp:nvSpPr>
      <dsp:spPr>
        <a:xfrm>
          <a:off x="1091390" y="3105089"/>
          <a:ext cx="430120" cy="71686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6B5C3EA-D796-48B7-B045-EFB5DF77887B}">
      <dsp:nvSpPr>
        <dsp:cNvPr id="0" name=""/>
        <dsp:cNvSpPr/>
      </dsp:nvSpPr>
      <dsp:spPr>
        <a:xfrm>
          <a:off x="1546601" y="3105089"/>
          <a:ext cx="430120" cy="71686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5F704E8-26FC-4FD9-B22A-C55BB5555C49}">
      <dsp:nvSpPr>
        <dsp:cNvPr id="0" name=""/>
        <dsp:cNvSpPr/>
      </dsp:nvSpPr>
      <dsp:spPr>
        <a:xfrm>
          <a:off x="2001812" y="3105089"/>
          <a:ext cx="430120" cy="71686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A5C03AC-E960-481E-9355-912656A53AF1}">
      <dsp:nvSpPr>
        <dsp:cNvPr id="0" name=""/>
        <dsp:cNvSpPr/>
      </dsp:nvSpPr>
      <dsp:spPr>
        <a:xfrm>
          <a:off x="2457023" y="3105089"/>
          <a:ext cx="430120" cy="71686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2780427-F98F-45EB-A458-83889E9A82D4}">
      <dsp:nvSpPr>
        <dsp:cNvPr id="0" name=""/>
        <dsp:cNvSpPr/>
      </dsp:nvSpPr>
      <dsp:spPr>
        <a:xfrm>
          <a:off x="2912234" y="3105089"/>
          <a:ext cx="430120" cy="71686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0BB3947-F61F-4EC1-9A8C-9EB3E47250AE}">
      <dsp:nvSpPr>
        <dsp:cNvPr id="0" name=""/>
        <dsp:cNvSpPr/>
      </dsp:nvSpPr>
      <dsp:spPr>
        <a:xfrm>
          <a:off x="180968" y="3252415"/>
          <a:ext cx="3225904" cy="2932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0" i="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8: Artistico/Investigativo</a:t>
          </a:r>
          <a:endParaRPr lang="it-IT" sz="1600" kern="12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80968" y="3252415"/>
        <a:ext cx="3225904" cy="293264"/>
      </dsp:txXfrm>
    </dsp:sp>
    <dsp:sp modelId="{4C228139-C1A5-44CA-A820-D415343DBE97}">
      <dsp:nvSpPr>
        <dsp:cNvPr id="0" name=""/>
        <dsp:cNvSpPr/>
      </dsp:nvSpPr>
      <dsp:spPr>
        <a:xfrm>
          <a:off x="180968" y="3545679"/>
          <a:ext cx="430120" cy="71686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1AD1E53-122C-43AC-B680-6D6E2063A266}">
      <dsp:nvSpPr>
        <dsp:cNvPr id="0" name=""/>
        <dsp:cNvSpPr/>
      </dsp:nvSpPr>
      <dsp:spPr>
        <a:xfrm>
          <a:off x="636179" y="3545679"/>
          <a:ext cx="430120" cy="71686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420339D-B780-4EF7-AE8B-19A7CAB849A1}">
      <dsp:nvSpPr>
        <dsp:cNvPr id="0" name=""/>
        <dsp:cNvSpPr/>
      </dsp:nvSpPr>
      <dsp:spPr>
        <a:xfrm>
          <a:off x="1091390" y="3545679"/>
          <a:ext cx="430120" cy="71686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299205A-E962-4646-8D78-8848619CCA13}">
      <dsp:nvSpPr>
        <dsp:cNvPr id="0" name=""/>
        <dsp:cNvSpPr/>
      </dsp:nvSpPr>
      <dsp:spPr>
        <a:xfrm>
          <a:off x="1546601" y="3545679"/>
          <a:ext cx="430120" cy="71686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8BDF980-0CEC-442B-BF62-FBFC66B040DA}">
      <dsp:nvSpPr>
        <dsp:cNvPr id="0" name=""/>
        <dsp:cNvSpPr/>
      </dsp:nvSpPr>
      <dsp:spPr>
        <a:xfrm>
          <a:off x="2001812" y="3545679"/>
          <a:ext cx="430120" cy="71686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A687FF1-8C44-40E2-BFE9-B0B8EA32728A}">
      <dsp:nvSpPr>
        <dsp:cNvPr id="0" name=""/>
        <dsp:cNvSpPr/>
      </dsp:nvSpPr>
      <dsp:spPr>
        <a:xfrm>
          <a:off x="2457023" y="3545679"/>
          <a:ext cx="430120" cy="71686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8A5D604-46D3-46F8-ABE1-E024F1D00C5F}">
      <dsp:nvSpPr>
        <dsp:cNvPr id="0" name=""/>
        <dsp:cNvSpPr/>
      </dsp:nvSpPr>
      <dsp:spPr>
        <a:xfrm>
          <a:off x="2912234" y="3545679"/>
          <a:ext cx="430120" cy="71686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15AC89-32AC-4317-89AB-9A220AA5162D}">
      <dsp:nvSpPr>
        <dsp:cNvPr id="0" name=""/>
        <dsp:cNvSpPr/>
      </dsp:nvSpPr>
      <dsp:spPr>
        <a:xfrm>
          <a:off x="197463" y="127888"/>
          <a:ext cx="3519927" cy="3199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0" i="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1: OSSERVA E IMITA</a:t>
          </a:r>
          <a:endParaRPr lang="it-IT" sz="1600" kern="12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97463" y="127888"/>
        <a:ext cx="3519927" cy="319993"/>
      </dsp:txXfrm>
    </dsp:sp>
    <dsp:sp modelId="{D23B181A-693B-421B-9A95-ABB27119128B}">
      <dsp:nvSpPr>
        <dsp:cNvPr id="0" name=""/>
        <dsp:cNvSpPr/>
      </dsp:nvSpPr>
      <dsp:spPr>
        <a:xfrm>
          <a:off x="197463" y="447881"/>
          <a:ext cx="469323" cy="78220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9220DA5-BED1-4515-A755-E00FEA7556D8}">
      <dsp:nvSpPr>
        <dsp:cNvPr id="0" name=""/>
        <dsp:cNvSpPr/>
      </dsp:nvSpPr>
      <dsp:spPr>
        <a:xfrm>
          <a:off x="694164" y="447881"/>
          <a:ext cx="469323" cy="78220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051254C-DD09-48FD-A51D-BF7C3EED8A8D}">
      <dsp:nvSpPr>
        <dsp:cNvPr id="0" name=""/>
        <dsp:cNvSpPr/>
      </dsp:nvSpPr>
      <dsp:spPr>
        <a:xfrm>
          <a:off x="1190864" y="447881"/>
          <a:ext cx="469323" cy="78220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5353E24-C072-47EB-B77E-8F5489284688}">
      <dsp:nvSpPr>
        <dsp:cNvPr id="0" name=""/>
        <dsp:cNvSpPr/>
      </dsp:nvSpPr>
      <dsp:spPr>
        <a:xfrm>
          <a:off x="1687565" y="447881"/>
          <a:ext cx="469323" cy="78220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F54090E-3EB9-4BA3-B9C7-8C17F7D7BE08}">
      <dsp:nvSpPr>
        <dsp:cNvPr id="0" name=""/>
        <dsp:cNvSpPr/>
      </dsp:nvSpPr>
      <dsp:spPr>
        <a:xfrm>
          <a:off x="2184266" y="447881"/>
          <a:ext cx="469323" cy="78220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27A71A1-8B38-4CB0-A1CD-9218C65BFC19}">
      <dsp:nvSpPr>
        <dsp:cNvPr id="0" name=""/>
        <dsp:cNvSpPr/>
      </dsp:nvSpPr>
      <dsp:spPr>
        <a:xfrm>
          <a:off x="2680967" y="447881"/>
          <a:ext cx="469323" cy="78220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AE0E5FE-E300-467F-88BD-4CCD83101F86}">
      <dsp:nvSpPr>
        <dsp:cNvPr id="0" name=""/>
        <dsp:cNvSpPr/>
      </dsp:nvSpPr>
      <dsp:spPr>
        <a:xfrm>
          <a:off x="3177668" y="447881"/>
          <a:ext cx="469323" cy="78220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A370756-AC2F-4597-AF2B-98AD09150170}">
      <dsp:nvSpPr>
        <dsp:cNvPr id="0" name=""/>
        <dsp:cNvSpPr/>
      </dsp:nvSpPr>
      <dsp:spPr>
        <a:xfrm>
          <a:off x="197463" y="606045"/>
          <a:ext cx="3519927" cy="3199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0" i="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2: RICORDA ED ESEGUE</a:t>
          </a:r>
          <a:endParaRPr lang="it-IT" sz="1600" kern="12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97463" y="606045"/>
        <a:ext cx="3519927" cy="319993"/>
      </dsp:txXfrm>
    </dsp:sp>
    <dsp:sp modelId="{55A5453F-883F-4E10-AA7E-A356366F73E4}">
      <dsp:nvSpPr>
        <dsp:cNvPr id="0" name=""/>
        <dsp:cNvSpPr/>
      </dsp:nvSpPr>
      <dsp:spPr>
        <a:xfrm>
          <a:off x="197463" y="926039"/>
          <a:ext cx="469323" cy="78220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F371CE5-5207-45D1-81DE-C3F080127E8C}">
      <dsp:nvSpPr>
        <dsp:cNvPr id="0" name=""/>
        <dsp:cNvSpPr/>
      </dsp:nvSpPr>
      <dsp:spPr>
        <a:xfrm>
          <a:off x="694164" y="926039"/>
          <a:ext cx="469323" cy="78220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33C441C-0A97-40BB-89B1-4DD87824A452}">
      <dsp:nvSpPr>
        <dsp:cNvPr id="0" name=""/>
        <dsp:cNvSpPr/>
      </dsp:nvSpPr>
      <dsp:spPr>
        <a:xfrm>
          <a:off x="1190864" y="926039"/>
          <a:ext cx="469323" cy="78220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4B4044C-A6F5-4E05-95DA-4AEA468D2C79}">
      <dsp:nvSpPr>
        <dsp:cNvPr id="0" name=""/>
        <dsp:cNvSpPr/>
      </dsp:nvSpPr>
      <dsp:spPr>
        <a:xfrm>
          <a:off x="1687565" y="926039"/>
          <a:ext cx="469323" cy="78220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90D8FF9-0B84-45B1-974D-0720C0430E6F}">
      <dsp:nvSpPr>
        <dsp:cNvPr id="0" name=""/>
        <dsp:cNvSpPr/>
      </dsp:nvSpPr>
      <dsp:spPr>
        <a:xfrm>
          <a:off x="2184266" y="926039"/>
          <a:ext cx="469323" cy="78220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996EABE-ECA3-46DA-92D5-74BD458D265B}">
      <dsp:nvSpPr>
        <dsp:cNvPr id="0" name=""/>
        <dsp:cNvSpPr/>
      </dsp:nvSpPr>
      <dsp:spPr>
        <a:xfrm>
          <a:off x="2680967" y="926039"/>
          <a:ext cx="469323" cy="78220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10CA35A-F62B-435E-AFF0-739F7E97CB26}">
      <dsp:nvSpPr>
        <dsp:cNvPr id="0" name=""/>
        <dsp:cNvSpPr/>
      </dsp:nvSpPr>
      <dsp:spPr>
        <a:xfrm>
          <a:off x="3177668" y="926039"/>
          <a:ext cx="469323" cy="78220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2B0EB6B-13E8-4AC3-9EB9-00B06BB78595}">
      <dsp:nvSpPr>
        <dsp:cNvPr id="0" name=""/>
        <dsp:cNvSpPr/>
      </dsp:nvSpPr>
      <dsp:spPr>
        <a:xfrm>
          <a:off x="197463" y="1084203"/>
          <a:ext cx="3519927" cy="3199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0" i="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3: COMPRENDE E REALIZZA</a:t>
          </a:r>
          <a:endParaRPr lang="it-IT" sz="1600" kern="12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97463" y="1084203"/>
        <a:ext cx="3519927" cy="319993"/>
      </dsp:txXfrm>
    </dsp:sp>
    <dsp:sp modelId="{96E5FF65-969E-47BB-B0C3-81CCDB397FC2}">
      <dsp:nvSpPr>
        <dsp:cNvPr id="0" name=""/>
        <dsp:cNvSpPr/>
      </dsp:nvSpPr>
      <dsp:spPr>
        <a:xfrm>
          <a:off x="197463" y="1404197"/>
          <a:ext cx="469323" cy="78220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D7BB20F-BFB3-4AD6-A46F-FB782E6A9274}">
      <dsp:nvSpPr>
        <dsp:cNvPr id="0" name=""/>
        <dsp:cNvSpPr/>
      </dsp:nvSpPr>
      <dsp:spPr>
        <a:xfrm>
          <a:off x="694164" y="1404197"/>
          <a:ext cx="469323" cy="78220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B4B083D-2CA2-486E-A516-E82F1A704A07}">
      <dsp:nvSpPr>
        <dsp:cNvPr id="0" name=""/>
        <dsp:cNvSpPr/>
      </dsp:nvSpPr>
      <dsp:spPr>
        <a:xfrm>
          <a:off x="1190864" y="1404197"/>
          <a:ext cx="469323" cy="78220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3E8EC40-12BB-46C4-B7E7-458F3332D4DF}">
      <dsp:nvSpPr>
        <dsp:cNvPr id="0" name=""/>
        <dsp:cNvSpPr/>
      </dsp:nvSpPr>
      <dsp:spPr>
        <a:xfrm>
          <a:off x="1687565" y="1404197"/>
          <a:ext cx="469323" cy="78220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F0D5C51-34F4-411A-AC73-F53FE4041FC6}">
      <dsp:nvSpPr>
        <dsp:cNvPr id="0" name=""/>
        <dsp:cNvSpPr/>
      </dsp:nvSpPr>
      <dsp:spPr>
        <a:xfrm>
          <a:off x="2184266" y="1404197"/>
          <a:ext cx="469323" cy="78220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3926646-9EEA-49CF-9E95-179AA6ACF0D1}">
      <dsp:nvSpPr>
        <dsp:cNvPr id="0" name=""/>
        <dsp:cNvSpPr/>
      </dsp:nvSpPr>
      <dsp:spPr>
        <a:xfrm>
          <a:off x="2680967" y="1404197"/>
          <a:ext cx="469323" cy="78220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038A1B0-4200-40C3-9200-14A798BA403E}">
      <dsp:nvSpPr>
        <dsp:cNvPr id="0" name=""/>
        <dsp:cNvSpPr/>
      </dsp:nvSpPr>
      <dsp:spPr>
        <a:xfrm>
          <a:off x="3177668" y="1404197"/>
          <a:ext cx="469323" cy="78220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79CE65B-6CC2-44D1-BF94-F2E018DF1908}">
      <dsp:nvSpPr>
        <dsp:cNvPr id="0" name=""/>
        <dsp:cNvSpPr/>
      </dsp:nvSpPr>
      <dsp:spPr>
        <a:xfrm>
          <a:off x="197463" y="1562361"/>
          <a:ext cx="3519927" cy="3199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0" i="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4: CONOSCE E COORDINA</a:t>
          </a:r>
          <a:endParaRPr lang="it-IT" sz="1600" kern="12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97463" y="1562361"/>
        <a:ext cx="3519927" cy="319993"/>
      </dsp:txXfrm>
    </dsp:sp>
    <dsp:sp modelId="{18F29DC0-AF3F-4E70-BF6B-05E5768C0A55}">
      <dsp:nvSpPr>
        <dsp:cNvPr id="0" name=""/>
        <dsp:cNvSpPr/>
      </dsp:nvSpPr>
      <dsp:spPr>
        <a:xfrm>
          <a:off x="197463" y="1882355"/>
          <a:ext cx="469323" cy="78220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4EEEAF9-4283-4FB8-AB4D-5F5A6A3404EE}">
      <dsp:nvSpPr>
        <dsp:cNvPr id="0" name=""/>
        <dsp:cNvSpPr/>
      </dsp:nvSpPr>
      <dsp:spPr>
        <a:xfrm>
          <a:off x="694164" y="1882355"/>
          <a:ext cx="469323" cy="78220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C12D0FC-6159-439F-81EC-6F51E2ABE544}">
      <dsp:nvSpPr>
        <dsp:cNvPr id="0" name=""/>
        <dsp:cNvSpPr/>
      </dsp:nvSpPr>
      <dsp:spPr>
        <a:xfrm>
          <a:off x="1190864" y="1882355"/>
          <a:ext cx="469323" cy="78220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0F8C904-4A1A-4E3F-8D4F-10C2B69D45CB}">
      <dsp:nvSpPr>
        <dsp:cNvPr id="0" name=""/>
        <dsp:cNvSpPr/>
      </dsp:nvSpPr>
      <dsp:spPr>
        <a:xfrm>
          <a:off x="1687565" y="1882355"/>
          <a:ext cx="469323" cy="78220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F03E2D7-6BA2-4EF7-88E4-3987249118B9}">
      <dsp:nvSpPr>
        <dsp:cNvPr id="0" name=""/>
        <dsp:cNvSpPr/>
      </dsp:nvSpPr>
      <dsp:spPr>
        <a:xfrm>
          <a:off x="2184266" y="1882355"/>
          <a:ext cx="469323" cy="78220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75CCB5B-BAEF-4F79-9DBB-4C2FE32E4864}">
      <dsp:nvSpPr>
        <dsp:cNvPr id="0" name=""/>
        <dsp:cNvSpPr/>
      </dsp:nvSpPr>
      <dsp:spPr>
        <a:xfrm>
          <a:off x="2680967" y="1882355"/>
          <a:ext cx="469323" cy="78220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95D778A-70BD-41BD-83C8-5D13BD2A7760}">
      <dsp:nvSpPr>
        <dsp:cNvPr id="0" name=""/>
        <dsp:cNvSpPr/>
      </dsp:nvSpPr>
      <dsp:spPr>
        <a:xfrm>
          <a:off x="3177668" y="1882355"/>
          <a:ext cx="469323" cy="78220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0A9BACD-2E95-4EC7-AC1C-DF2E9806E0A7}">
      <dsp:nvSpPr>
        <dsp:cNvPr id="0" name=""/>
        <dsp:cNvSpPr/>
      </dsp:nvSpPr>
      <dsp:spPr>
        <a:xfrm>
          <a:off x="197463" y="2040519"/>
          <a:ext cx="3519927" cy="3199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0" i="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5: VALUTA E CONTROLLA</a:t>
          </a:r>
          <a:endParaRPr lang="it-IT" sz="1600" kern="12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97463" y="2040519"/>
        <a:ext cx="3519927" cy="319993"/>
      </dsp:txXfrm>
    </dsp:sp>
    <dsp:sp modelId="{59464A20-8BE6-4F23-8962-6F2092C5B0D7}">
      <dsp:nvSpPr>
        <dsp:cNvPr id="0" name=""/>
        <dsp:cNvSpPr/>
      </dsp:nvSpPr>
      <dsp:spPr>
        <a:xfrm>
          <a:off x="197463" y="2360512"/>
          <a:ext cx="469323" cy="78220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8612C39-36D8-46D3-958E-7A0B50FA87A0}">
      <dsp:nvSpPr>
        <dsp:cNvPr id="0" name=""/>
        <dsp:cNvSpPr/>
      </dsp:nvSpPr>
      <dsp:spPr>
        <a:xfrm>
          <a:off x="694164" y="2360512"/>
          <a:ext cx="469323" cy="78220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77B02D8-8315-4DFF-88AB-DF387CEB51A6}">
      <dsp:nvSpPr>
        <dsp:cNvPr id="0" name=""/>
        <dsp:cNvSpPr/>
      </dsp:nvSpPr>
      <dsp:spPr>
        <a:xfrm>
          <a:off x="1190864" y="2360512"/>
          <a:ext cx="469323" cy="78220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9F944CD-F4ED-4D67-92F2-E1034012D2D5}">
      <dsp:nvSpPr>
        <dsp:cNvPr id="0" name=""/>
        <dsp:cNvSpPr/>
      </dsp:nvSpPr>
      <dsp:spPr>
        <a:xfrm>
          <a:off x="1687565" y="2360512"/>
          <a:ext cx="469323" cy="78220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A55E0F8-DED0-4FDC-9EF9-C554E9236311}">
      <dsp:nvSpPr>
        <dsp:cNvPr id="0" name=""/>
        <dsp:cNvSpPr/>
      </dsp:nvSpPr>
      <dsp:spPr>
        <a:xfrm>
          <a:off x="2184266" y="2360512"/>
          <a:ext cx="469323" cy="78220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1754DE2-9CDF-45F9-8E26-9F0840A3CF12}">
      <dsp:nvSpPr>
        <dsp:cNvPr id="0" name=""/>
        <dsp:cNvSpPr/>
      </dsp:nvSpPr>
      <dsp:spPr>
        <a:xfrm>
          <a:off x="2680967" y="2360512"/>
          <a:ext cx="469323" cy="78220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0983BB4-B61E-4A18-B805-163EEE536189}">
      <dsp:nvSpPr>
        <dsp:cNvPr id="0" name=""/>
        <dsp:cNvSpPr/>
      </dsp:nvSpPr>
      <dsp:spPr>
        <a:xfrm>
          <a:off x="3177668" y="2360512"/>
          <a:ext cx="469323" cy="78220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DE047E7-2448-46F4-9361-5D67DD60803C}">
      <dsp:nvSpPr>
        <dsp:cNvPr id="0" name=""/>
        <dsp:cNvSpPr/>
      </dsp:nvSpPr>
      <dsp:spPr>
        <a:xfrm>
          <a:off x="197463" y="2518677"/>
          <a:ext cx="3519927" cy="3199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0" i="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6: ORGANIZZA E GESTISCE</a:t>
          </a:r>
          <a:endParaRPr lang="it-IT" sz="1600" kern="12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97463" y="2518677"/>
        <a:ext cx="3519927" cy="319993"/>
      </dsp:txXfrm>
    </dsp:sp>
    <dsp:sp modelId="{287270BE-09C1-4C35-BABF-017C50BBE604}">
      <dsp:nvSpPr>
        <dsp:cNvPr id="0" name=""/>
        <dsp:cNvSpPr/>
      </dsp:nvSpPr>
      <dsp:spPr>
        <a:xfrm>
          <a:off x="197463" y="2838670"/>
          <a:ext cx="469323" cy="78220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C3481C1-14FE-48E9-8BC5-0E7582A15F1E}">
      <dsp:nvSpPr>
        <dsp:cNvPr id="0" name=""/>
        <dsp:cNvSpPr/>
      </dsp:nvSpPr>
      <dsp:spPr>
        <a:xfrm>
          <a:off x="694164" y="2838670"/>
          <a:ext cx="469323" cy="78220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48D3482-28F3-460A-A6E2-35783B686A74}">
      <dsp:nvSpPr>
        <dsp:cNvPr id="0" name=""/>
        <dsp:cNvSpPr/>
      </dsp:nvSpPr>
      <dsp:spPr>
        <a:xfrm>
          <a:off x="1190864" y="2838670"/>
          <a:ext cx="469323" cy="78220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B03F74E-6217-458D-84D4-DE4EA9392929}">
      <dsp:nvSpPr>
        <dsp:cNvPr id="0" name=""/>
        <dsp:cNvSpPr/>
      </dsp:nvSpPr>
      <dsp:spPr>
        <a:xfrm>
          <a:off x="1687565" y="2838670"/>
          <a:ext cx="469323" cy="78220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3EC88C0-5F7A-4EFD-956F-4E1BA34DF00A}">
      <dsp:nvSpPr>
        <dsp:cNvPr id="0" name=""/>
        <dsp:cNvSpPr/>
      </dsp:nvSpPr>
      <dsp:spPr>
        <a:xfrm>
          <a:off x="2184266" y="2838670"/>
          <a:ext cx="469323" cy="78220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6127A7F-C7B0-4720-B3FB-D9CB3B7CD29D}">
      <dsp:nvSpPr>
        <dsp:cNvPr id="0" name=""/>
        <dsp:cNvSpPr/>
      </dsp:nvSpPr>
      <dsp:spPr>
        <a:xfrm>
          <a:off x="2680967" y="2838670"/>
          <a:ext cx="469323" cy="78220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16B538C-A8E7-44A3-9B7B-18F9C724B0A3}">
      <dsp:nvSpPr>
        <dsp:cNvPr id="0" name=""/>
        <dsp:cNvSpPr/>
      </dsp:nvSpPr>
      <dsp:spPr>
        <a:xfrm>
          <a:off x="3177668" y="2838670"/>
          <a:ext cx="469323" cy="78220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3F32DEA-F654-4209-B9F8-3B320C2849FB}">
      <dsp:nvSpPr>
        <dsp:cNvPr id="0" name=""/>
        <dsp:cNvSpPr/>
      </dsp:nvSpPr>
      <dsp:spPr>
        <a:xfrm>
          <a:off x="197463" y="2996834"/>
          <a:ext cx="3519927" cy="3199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0" i="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7: PIANIFICA E DIRIGE</a:t>
          </a:r>
          <a:endParaRPr lang="it-IT" sz="1600" kern="12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97463" y="2996834"/>
        <a:ext cx="3519927" cy="319993"/>
      </dsp:txXfrm>
    </dsp:sp>
    <dsp:sp modelId="{CE025943-DB41-4817-8CCA-456026E6EAD3}">
      <dsp:nvSpPr>
        <dsp:cNvPr id="0" name=""/>
        <dsp:cNvSpPr/>
      </dsp:nvSpPr>
      <dsp:spPr>
        <a:xfrm>
          <a:off x="197463" y="3316828"/>
          <a:ext cx="469323" cy="78220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FEE20B1-B146-4848-AF64-A9FC60017593}">
      <dsp:nvSpPr>
        <dsp:cNvPr id="0" name=""/>
        <dsp:cNvSpPr/>
      </dsp:nvSpPr>
      <dsp:spPr>
        <a:xfrm>
          <a:off x="694164" y="3316828"/>
          <a:ext cx="469323" cy="78220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FA79484-33E3-4F5D-B8E1-764BCA024EF9}">
      <dsp:nvSpPr>
        <dsp:cNvPr id="0" name=""/>
        <dsp:cNvSpPr/>
      </dsp:nvSpPr>
      <dsp:spPr>
        <a:xfrm>
          <a:off x="1190864" y="3316828"/>
          <a:ext cx="469323" cy="78220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5E38F9F-B089-41B5-9308-47C0A54655F0}">
      <dsp:nvSpPr>
        <dsp:cNvPr id="0" name=""/>
        <dsp:cNvSpPr/>
      </dsp:nvSpPr>
      <dsp:spPr>
        <a:xfrm>
          <a:off x="1687565" y="3316828"/>
          <a:ext cx="469323" cy="78220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6E90255-80D8-4A56-BA94-5EB774E7773E}">
      <dsp:nvSpPr>
        <dsp:cNvPr id="0" name=""/>
        <dsp:cNvSpPr/>
      </dsp:nvSpPr>
      <dsp:spPr>
        <a:xfrm>
          <a:off x="2184266" y="3316828"/>
          <a:ext cx="469323" cy="78220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9C6EEB5-B769-459C-B65B-63E13CA54E3C}">
      <dsp:nvSpPr>
        <dsp:cNvPr id="0" name=""/>
        <dsp:cNvSpPr/>
      </dsp:nvSpPr>
      <dsp:spPr>
        <a:xfrm>
          <a:off x="2680967" y="3316828"/>
          <a:ext cx="469323" cy="78220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B220BB6-6367-4294-9078-588B167D4749}">
      <dsp:nvSpPr>
        <dsp:cNvPr id="0" name=""/>
        <dsp:cNvSpPr/>
      </dsp:nvSpPr>
      <dsp:spPr>
        <a:xfrm>
          <a:off x="3177668" y="3316828"/>
          <a:ext cx="469323" cy="78220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660065D-990E-4016-9846-70F7AD5AC9C5}">
      <dsp:nvSpPr>
        <dsp:cNvPr id="0" name=""/>
        <dsp:cNvSpPr/>
      </dsp:nvSpPr>
      <dsp:spPr>
        <a:xfrm>
          <a:off x="197463" y="3474992"/>
          <a:ext cx="3519927" cy="3199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0" i="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8: RICERCA E INNOVA</a:t>
          </a:r>
          <a:endParaRPr lang="it-IT" sz="1600" kern="12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97463" y="3474992"/>
        <a:ext cx="3519927" cy="319993"/>
      </dsp:txXfrm>
    </dsp:sp>
    <dsp:sp modelId="{608DD3EA-8196-4200-AA11-809F633218E2}">
      <dsp:nvSpPr>
        <dsp:cNvPr id="0" name=""/>
        <dsp:cNvSpPr/>
      </dsp:nvSpPr>
      <dsp:spPr>
        <a:xfrm>
          <a:off x="197463" y="3794986"/>
          <a:ext cx="469323" cy="78220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D4F535F-ECD2-408B-ABF4-0717B3F82E0C}">
      <dsp:nvSpPr>
        <dsp:cNvPr id="0" name=""/>
        <dsp:cNvSpPr/>
      </dsp:nvSpPr>
      <dsp:spPr>
        <a:xfrm>
          <a:off x="694164" y="3794986"/>
          <a:ext cx="469323" cy="78220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02E7925-08F4-40B3-BF5B-AEC81281611D}">
      <dsp:nvSpPr>
        <dsp:cNvPr id="0" name=""/>
        <dsp:cNvSpPr/>
      </dsp:nvSpPr>
      <dsp:spPr>
        <a:xfrm>
          <a:off x="1190864" y="3794986"/>
          <a:ext cx="469323" cy="78220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983C465-47D8-4255-8D56-4E16AB79FB87}">
      <dsp:nvSpPr>
        <dsp:cNvPr id="0" name=""/>
        <dsp:cNvSpPr/>
      </dsp:nvSpPr>
      <dsp:spPr>
        <a:xfrm>
          <a:off x="1687565" y="3794986"/>
          <a:ext cx="469323" cy="78220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5195D92-11A3-4A90-9DC5-0F1D56BECADF}">
      <dsp:nvSpPr>
        <dsp:cNvPr id="0" name=""/>
        <dsp:cNvSpPr/>
      </dsp:nvSpPr>
      <dsp:spPr>
        <a:xfrm>
          <a:off x="2184266" y="3794986"/>
          <a:ext cx="469323" cy="78220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E246EBA-28EF-4AC1-88FF-5086A1A64F65}">
      <dsp:nvSpPr>
        <dsp:cNvPr id="0" name=""/>
        <dsp:cNvSpPr/>
      </dsp:nvSpPr>
      <dsp:spPr>
        <a:xfrm>
          <a:off x="2680967" y="3794986"/>
          <a:ext cx="469323" cy="78220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76E8A87-A1F7-47F9-AA71-6BACFC83DDC6}">
      <dsp:nvSpPr>
        <dsp:cNvPr id="0" name=""/>
        <dsp:cNvSpPr/>
      </dsp:nvSpPr>
      <dsp:spPr>
        <a:xfrm>
          <a:off x="3177668" y="3794986"/>
          <a:ext cx="469323" cy="78220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15AC89-32AC-4317-89AB-9A220AA5162D}">
      <dsp:nvSpPr>
        <dsp:cNvPr id="0" name=""/>
        <dsp:cNvSpPr/>
      </dsp:nvSpPr>
      <dsp:spPr>
        <a:xfrm>
          <a:off x="304940" y="1337"/>
          <a:ext cx="2477206" cy="225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0" i="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1: OSSERVA E IMITA</a:t>
          </a:r>
          <a:endParaRPr lang="it-IT" sz="1600" kern="12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304940" y="1337"/>
        <a:ext cx="2477206" cy="225200"/>
      </dsp:txXfrm>
    </dsp:sp>
    <dsp:sp modelId="{D23B181A-693B-421B-9A95-ABB27119128B}">
      <dsp:nvSpPr>
        <dsp:cNvPr id="0" name=""/>
        <dsp:cNvSpPr/>
      </dsp:nvSpPr>
      <dsp:spPr>
        <a:xfrm>
          <a:off x="304940" y="226537"/>
          <a:ext cx="330294" cy="5504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9220DA5-BED1-4515-A755-E00FEA7556D8}">
      <dsp:nvSpPr>
        <dsp:cNvPr id="0" name=""/>
        <dsp:cNvSpPr/>
      </dsp:nvSpPr>
      <dsp:spPr>
        <a:xfrm>
          <a:off x="654501" y="226537"/>
          <a:ext cx="330294" cy="5504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051254C-DD09-48FD-A51D-BF7C3EED8A8D}">
      <dsp:nvSpPr>
        <dsp:cNvPr id="0" name=""/>
        <dsp:cNvSpPr/>
      </dsp:nvSpPr>
      <dsp:spPr>
        <a:xfrm>
          <a:off x="1004062" y="226537"/>
          <a:ext cx="330294" cy="5504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5353E24-C072-47EB-B77E-8F5489284688}">
      <dsp:nvSpPr>
        <dsp:cNvPr id="0" name=""/>
        <dsp:cNvSpPr/>
      </dsp:nvSpPr>
      <dsp:spPr>
        <a:xfrm>
          <a:off x="1353624" y="226537"/>
          <a:ext cx="330294" cy="5504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F54090E-3EB9-4BA3-B9C7-8C17F7D7BE08}">
      <dsp:nvSpPr>
        <dsp:cNvPr id="0" name=""/>
        <dsp:cNvSpPr/>
      </dsp:nvSpPr>
      <dsp:spPr>
        <a:xfrm>
          <a:off x="1703185" y="226537"/>
          <a:ext cx="330294" cy="5504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27A71A1-8B38-4CB0-A1CD-9218C65BFC19}">
      <dsp:nvSpPr>
        <dsp:cNvPr id="0" name=""/>
        <dsp:cNvSpPr/>
      </dsp:nvSpPr>
      <dsp:spPr>
        <a:xfrm>
          <a:off x="2052747" y="226537"/>
          <a:ext cx="330294" cy="5504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AE0E5FE-E300-467F-88BD-4CCD83101F86}">
      <dsp:nvSpPr>
        <dsp:cNvPr id="0" name=""/>
        <dsp:cNvSpPr/>
      </dsp:nvSpPr>
      <dsp:spPr>
        <a:xfrm>
          <a:off x="2402308" y="226537"/>
          <a:ext cx="330294" cy="5504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A370756-AC2F-4597-AF2B-98AD09150170}">
      <dsp:nvSpPr>
        <dsp:cNvPr id="0" name=""/>
        <dsp:cNvSpPr/>
      </dsp:nvSpPr>
      <dsp:spPr>
        <a:xfrm>
          <a:off x="304940" y="327322"/>
          <a:ext cx="2477206" cy="225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0" i="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2: RICORDA ED ESEGUE</a:t>
          </a:r>
          <a:endParaRPr lang="it-IT" sz="1600" kern="12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304940" y="327322"/>
        <a:ext cx="2477206" cy="225200"/>
      </dsp:txXfrm>
    </dsp:sp>
    <dsp:sp modelId="{55A5453F-883F-4E10-AA7E-A356366F73E4}">
      <dsp:nvSpPr>
        <dsp:cNvPr id="0" name=""/>
        <dsp:cNvSpPr/>
      </dsp:nvSpPr>
      <dsp:spPr>
        <a:xfrm>
          <a:off x="304940" y="552523"/>
          <a:ext cx="330294" cy="5504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F371CE5-5207-45D1-81DE-C3F080127E8C}">
      <dsp:nvSpPr>
        <dsp:cNvPr id="0" name=""/>
        <dsp:cNvSpPr/>
      </dsp:nvSpPr>
      <dsp:spPr>
        <a:xfrm>
          <a:off x="654501" y="552523"/>
          <a:ext cx="330294" cy="5504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33C441C-0A97-40BB-89B1-4DD87824A452}">
      <dsp:nvSpPr>
        <dsp:cNvPr id="0" name=""/>
        <dsp:cNvSpPr/>
      </dsp:nvSpPr>
      <dsp:spPr>
        <a:xfrm>
          <a:off x="1004062" y="552523"/>
          <a:ext cx="330294" cy="5504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4B4044C-A6F5-4E05-95DA-4AEA468D2C79}">
      <dsp:nvSpPr>
        <dsp:cNvPr id="0" name=""/>
        <dsp:cNvSpPr/>
      </dsp:nvSpPr>
      <dsp:spPr>
        <a:xfrm>
          <a:off x="1353624" y="552523"/>
          <a:ext cx="330294" cy="5504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90D8FF9-0B84-45B1-974D-0720C0430E6F}">
      <dsp:nvSpPr>
        <dsp:cNvPr id="0" name=""/>
        <dsp:cNvSpPr/>
      </dsp:nvSpPr>
      <dsp:spPr>
        <a:xfrm>
          <a:off x="1703185" y="552523"/>
          <a:ext cx="330294" cy="5504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996EABE-ECA3-46DA-92D5-74BD458D265B}">
      <dsp:nvSpPr>
        <dsp:cNvPr id="0" name=""/>
        <dsp:cNvSpPr/>
      </dsp:nvSpPr>
      <dsp:spPr>
        <a:xfrm>
          <a:off x="2052747" y="552523"/>
          <a:ext cx="330294" cy="5504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10CA35A-F62B-435E-AFF0-739F7E97CB26}">
      <dsp:nvSpPr>
        <dsp:cNvPr id="0" name=""/>
        <dsp:cNvSpPr/>
      </dsp:nvSpPr>
      <dsp:spPr>
        <a:xfrm>
          <a:off x="2402308" y="552523"/>
          <a:ext cx="330294" cy="5504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2B0EB6B-13E8-4AC3-9EB9-00B06BB78595}">
      <dsp:nvSpPr>
        <dsp:cNvPr id="0" name=""/>
        <dsp:cNvSpPr/>
      </dsp:nvSpPr>
      <dsp:spPr>
        <a:xfrm>
          <a:off x="304940" y="653308"/>
          <a:ext cx="2477206" cy="225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0" i="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3: COMPRENDE E REALIZZA</a:t>
          </a:r>
          <a:endParaRPr lang="it-IT" sz="1600" kern="12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304940" y="653308"/>
        <a:ext cx="2477206" cy="225200"/>
      </dsp:txXfrm>
    </dsp:sp>
    <dsp:sp modelId="{96E5FF65-969E-47BB-B0C3-81CCDB397FC2}">
      <dsp:nvSpPr>
        <dsp:cNvPr id="0" name=""/>
        <dsp:cNvSpPr/>
      </dsp:nvSpPr>
      <dsp:spPr>
        <a:xfrm>
          <a:off x="304940" y="878508"/>
          <a:ext cx="330294" cy="5504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D7BB20F-BFB3-4AD6-A46F-FB782E6A9274}">
      <dsp:nvSpPr>
        <dsp:cNvPr id="0" name=""/>
        <dsp:cNvSpPr/>
      </dsp:nvSpPr>
      <dsp:spPr>
        <a:xfrm>
          <a:off x="654501" y="878508"/>
          <a:ext cx="330294" cy="5504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B4B083D-2CA2-486E-A516-E82F1A704A07}">
      <dsp:nvSpPr>
        <dsp:cNvPr id="0" name=""/>
        <dsp:cNvSpPr/>
      </dsp:nvSpPr>
      <dsp:spPr>
        <a:xfrm>
          <a:off x="1004062" y="878508"/>
          <a:ext cx="330294" cy="5504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3E8EC40-12BB-46C4-B7E7-458F3332D4DF}">
      <dsp:nvSpPr>
        <dsp:cNvPr id="0" name=""/>
        <dsp:cNvSpPr/>
      </dsp:nvSpPr>
      <dsp:spPr>
        <a:xfrm>
          <a:off x="1353624" y="878508"/>
          <a:ext cx="330294" cy="5504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F0D5C51-34F4-411A-AC73-F53FE4041FC6}">
      <dsp:nvSpPr>
        <dsp:cNvPr id="0" name=""/>
        <dsp:cNvSpPr/>
      </dsp:nvSpPr>
      <dsp:spPr>
        <a:xfrm>
          <a:off x="1703185" y="878508"/>
          <a:ext cx="330294" cy="5504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3926646-9EEA-49CF-9E95-179AA6ACF0D1}">
      <dsp:nvSpPr>
        <dsp:cNvPr id="0" name=""/>
        <dsp:cNvSpPr/>
      </dsp:nvSpPr>
      <dsp:spPr>
        <a:xfrm>
          <a:off x="2052747" y="878508"/>
          <a:ext cx="330294" cy="5504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038A1B0-4200-40C3-9200-14A798BA403E}">
      <dsp:nvSpPr>
        <dsp:cNvPr id="0" name=""/>
        <dsp:cNvSpPr/>
      </dsp:nvSpPr>
      <dsp:spPr>
        <a:xfrm>
          <a:off x="2402308" y="878508"/>
          <a:ext cx="330294" cy="5504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79CE65B-6CC2-44D1-BF94-F2E018DF1908}">
      <dsp:nvSpPr>
        <dsp:cNvPr id="0" name=""/>
        <dsp:cNvSpPr/>
      </dsp:nvSpPr>
      <dsp:spPr>
        <a:xfrm>
          <a:off x="304940" y="979293"/>
          <a:ext cx="2477206" cy="225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0" i="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4: CONOSCE E COORDINA</a:t>
          </a:r>
          <a:endParaRPr lang="it-IT" sz="1600" kern="12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304940" y="979293"/>
        <a:ext cx="2477206" cy="225200"/>
      </dsp:txXfrm>
    </dsp:sp>
    <dsp:sp modelId="{18F29DC0-AF3F-4E70-BF6B-05E5768C0A55}">
      <dsp:nvSpPr>
        <dsp:cNvPr id="0" name=""/>
        <dsp:cNvSpPr/>
      </dsp:nvSpPr>
      <dsp:spPr>
        <a:xfrm>
          <a:off x="304940" y="1204494"/>
          <a:ext cx="330294" cy="5504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4EEEAF9-4283-4FB8-AB4D-5F5A6A3404EE}">
      <dsp:nvSpPr>
        <dsp:cNvPr id="0" name=""/>
        <dsp:cNvSpPr/>
      </dsp:nvSpPr>
      <dsp:spPr>
        <a:xfrm>
          <a:off x="654501" y="1204494"/>
          <a:ext cx="330294" cy="5504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C12D0FC-6159-439F-81EC-6F51E2ABE544}">
      <dsp:nvSpPr>
        <dsp:cNvPr id="0" name=""/>
        <dsp:cNvSpPr/>
      </dsp:nvSpPr>
      <dsp:spPr>
        <a:xfrm>
          <a:off x="1004062" y="1204494"/>
          <a:ext cx="330294" cy="5504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0F8C904-4A1A-4E3F-8D4F-10C2B69D45CB}">
      <dsp:nvSpPr>
        <dsp:cNvPr id="0" name=""/>
        <dsp:cNvSpPr/>
      </dsp:nvSpPr>
      <dsp:spPr>
        <a:xfrm>
          <a:off x="1353624" y="1204494"/>
          <a:ext cx="330294" cy="5504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F03E2D7-6BA2-4EF7-88E4-3987249118B9}">
      <dsp:nvSpPr>
        <dsp:cNvPr id="0" name=""/>
        <dsp:cNvSpPr/>
      </dsp:nvSpPr>
      <dsp:spPr>
        <a:xfrm>
          <a:off x="1703185" y="1204494"/>
          <a:ext cx="330294" cy="5504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75CCB5B-BAEF-4F79-9DBB-4C2FE32E4864}">
      <dsp:nvSpPr>
        <dsp:cNvPr id="0" name=""/>
        <dsp:cNvSpPr/>
      </dsp:nvSpPr>
      <dsp:spPr>
        <a:xfrm>
          <a:off x="2052747" y="1204494"/>
          <a:ext cx="330294" cy="5504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95D778A-70BD-41BD-83C8-5D13BD2A7760}">
      <dsp:nvSpPr>
        <dsp:cNvPr id="0" name=""/>
        <dsp:cNvSpPr/>
      </dsp:nvSpPr>
      <dsp:spPr>
        <a:xfrm>
          <a:off x="2402308" y="1204494"/>
          <a:ext cx="330294" cy="5504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0A9BACD-2E95-4EC7-AC1C-DF2E9806E0A7}">
      <dsp:nvSpPr>
        <dsp:cNvPr id="0" name=""/>
        <dsp:cNvSpPr/>
      </dsp:nvSpPr>
      <dsp:spPr>
        <a:xfrm>
          <a:off x="304940" y="1305279"/>
          <a:ext cx="2477206" cy="225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0" i="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5: VALUTA E CONTROLLA</a:t>
          </a:r>
          <a:endParaRPr lang="it-IT" sz="1600" kern="12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304940" y="1305279"/>
        <a:ext cx="2477206" cy="225200"/>
      </dsp:txXfrm>
    </dsp:sp>
    <dsp:sp modelId="{59464A20-8BE6-4F23-8962-6F2092C5B0D7}">
      <dsp:nvSpPr>
        <dsp:cNvPr id="0" name=""/>
        <dsp:cNvSpPr/>
      </dsp:nvSpPr>
      <dsp:spPr>
        <a:xfrm>
          <a:off x="304940" y="1530480"/>
          <a:ext cx="330294" cy="5504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8612C39-36D8-46D3-958E-7A0B50FA87A0}">
      <dsp:nvSpPr>
        <dsp:cNvPr id="0" name=""/>
        <dsp:cNvSpPr/>
      </dsp:nvSpPr>
      <dsp:spPr>
        <a:xfrm>
          <a:off x="654501" y="1530480"/>
          <a:ext cx="330294" cy="5504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77B02D8-8315-4DFF-88AB-DF387CEB51A6}">
      <dsp:nvSpPr>
        <dsp:cNvPr id="0" name=""/>
        <dsp:cNvSpPr/>
      </dsp:nvSpPr>
      <dsp:spPr>
        <a:xfrm>
          <a:off x="1004062" y="1530480"/>
          <a:ext cx="330294" cy="5504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9F944CD-F4ED-4D67-92F2-E1034012D2D5}">
      <dsp:nvSpPr>
        <dsp:cNvPr id="0" name=""/>
        <dsp:cNvSpPr/>
      </dsp:nvSpPr>
      <dsp:spPr>
        <a:xfrm>
          <a:off x="1353624" y="1530480"/>
          <a:ext cx="330294" cy="5504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A55E0F8-DED0-4FDC-9EF9-C554E9236311}">
      <dsp:nvSpPr>
        <dsp:cNvPr id="0" name=""/>
        <dsp:cNvSpPr/>
      </dsp:nvSpPr>
      <dsp:spPr>
        <a:xfrm>
          <a:off x="1703185" y="1530480"/>
          <a:ext cx="330294" cy="5504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1754DE2-9CDF-45F9-8E26-9F0840A3CF12}">
      <dsp:nvSpPr>
        <dsp:cNvPr id="0" name=""/>
        <dsp:cNvSpPr/>
      </dsp:nvSpPr>
      <dsp:spPr>
        <a:xfrm>
          <a:off x="2052747" y="1530480"/>
          <a:ext cx="330294" cy="5504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0983BB4-B61E-4A18-B805-163EEE536189}">
      <dsp:nvSpPr>
        <dsp:cNvPr id="0" name=""/>
        <dsp:cNvSpPr/>
      </dsp:nvSpPr>
      <dsp:spPr>
        <a:xfrm>
          <a:off x="2402308" y="1530480"/>
          <a:ext cx="330294" cy="5504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DE047E7-2448-46F4-9361-5D67DD60803C}">
      <dsp:nvSpPr>
        <dsp:cNvPr id="0" name=""/>
        <dsp:cNvSpPr/>
      </dsp:nvSpPr>
      <dsp:spPr>
        <a:xfrm>
          <a:off x="304940" y="1631265"/>
          <a:ext cx="2477206" cy="225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0" i="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6: ORGANIZZA E GESTISCE</a:t>
          </a:r>
          <a:endParaRPr lang="it-IT" sz="1600" kern="12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304940" y="1631265"/>
        <a:ext cx="2477206" cy="225200"/>
      </dsp:txXfrm>
    </dsp:sp>
    <dsp:sp modelId="{287270BE-09C1-4C35-BABF-017C50BBE604}">
      <dsp:nvSpPr>
        <dsp:cNvPr id="0" name=""/>
        <dsp:cNvSpPr/>
      </dsp:nvSpPr>
      <dsp:spPr>
        <a:xfrm>
          <a:off x="304940" y="1856465"/>
          <a:ext cx="330294" cy="5504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C3481C1-14FE-48E9-8BC5-0E7582A15F1E}">
      <dsp:nvSpPr>
        <dsp:cNvPr id="0" name=""/>
        <dsp:cNvSpPr/>
      </dsp:nvSpPr>
      <dsp:spPr>
        <a:xfrm>
          <a:off x="654501" y="1856465"/>
          <a:ext cx="330294" cy="5504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48D3482-28F3-460A-A6E2-35783B686A74}">
      <dsp:nvSpPr>
        <dsp:cNvPr id="0" name=""/>
        <dsp:cNvSpPr/>
      </dsp:nvSpPr>
      <dsp:spPr>
        <a:xfrm>
          <a:off x="1004062" y="1856465"/>
          <a:ext cx="330294" cy="5504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B03F74E-6217-458D-84D4-DE4EA9392929}">
      <dsp:nvSpPr>
        <dsp:cNvPr id="0" name=""/>
        <dsp:cNvSpPr/>
      </dsp:nvSpPr>
      <dsp:spPr>
        <a:xfrm>
          <a:off x="1353624" y="1856465"/>
          <a:ext cx="330294" cy="5504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3EC88C0-5F7A-4EFD-956F-4E1BA34DF00A}">
      <dsp:nvSpPr>
        <dsp:cNvPr id="0" name=""/>
        <dsp:cNvSpPr/>
      </dsp:nvSpPr>
      <dsp:spPr>
        <a:xfrm>
          <a:off x="1703185" y="1856465"/>
          <a:ext cx="330294" cy="5504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6127A7F-C7B0-4720-B3FB-D9CB3B7CD29D}">
      <dsp:nvSpPr>
        <dsp:cNvPr id="0" name=""/>
        <dsp:cNvSpPr/>
      </dsp:nvSpPr>
      <dsp:spPr>
        <a:xfrm>
          <a:off x="2052747" y="1856465"/>
          <a:ext cx="330294" cy="5504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16B538C-A8E7-44A3-9B7B-18F9C724B0A3}">
      <dsp:nvSpPr>
        <dsp:cNvPr id="0" name=""/>
        <dsp:cNvSpPr/>
      </dsp:nvSpPr>
      <dsp:spPr>
        <a:xfrm>
          <a:off x="2402308" y="1856465"/>
          <a:ext cx="330294" cy="5504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3F32DEA-F654-4209-B9F8-3B320C2849FB}">
      <dsp:nvSpPr>
        <dsp:cNvPr id="0" name=""/>
        <dsp:cNvSpPr/>
      </dsp:nvSpPr>
      <dsp:spPr>
        <a:xfrm>
          <a:off x="304940" y="1957250"/>
          <a:ext cx="2477206" cy="225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0" i="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7: PIANIFICA E DIRIGE</a:t>
          </a:r>
          <a:endParaRPr lang="it-IT" sz="1600" kern="12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304940" y="1957250"/>
        <a:ext cx="2477206" cy="225200"/>
      </dsp:txXfrm>
    </dsp:sp>
    <dsp:sp modelId="{CE025943-DB41-4817-8CCA-456026E6EAD3}">
      <dsp:nvSpPr>
        <dsp:cNvPr id="0" name=""/>
        <dsp:cNvSpPr/>
      </dsp:nvSpPr>
      <dsp:spPr>
        <a:xfrm>
          <a:off x="304940" y="2182451"/>
          <a:ext cx="330294" cy="5504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FEE20B1-B146-4848-AF64-A9FC60017593}">
      <dsp:nvSpPr>
        <dsp:cNvPr id="0" name=""/>
        <dsp:cNvSpPr/>
      </dsp:nvSpPr>
      <dsp:spPr>
        <a:xfrm>
          <a:off x="654501" y="2182451"/>
          <a:ext cx="330294" cy="5504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FA79484-33E3-4F5D-B8E1-764BCA024EF9}">
      <dsp:nvSpPr>
        <dsp:cNvPr id="0" name=""/>
        <dsp:cNvSpPr/>
      </dsp:nvSpPr>
      <dsp:spPr>
        <a:xfrm>
          <a:off x="1004062" y="2182451"/>
          <a:ext cx="330294" cy="5504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5E38F9F-B089-41B5-9308-47C0A54655F0}">
      <dsp:nvSpPr>
        <dsp:cNvPr id="0" name=""/>
        <dsp:cNvSpPr/>
      </dsp:nvSpPr>
      <dsp:spPr>
        <a:xfrm>
          <a:off x="1353624" y="2182451"/>
          <a:ext cx="330294" cy="5504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6E90255-80D8-4A56-BA94-5EB774E7773E}">
      <dsp:nvSpPr>
        <dsp:cNvPr id="0" name=""/>
        <dsp:cNvSpPr/>
      </dsp:nvSpPr>
      <dsp:spPr>
        <a:xfrm>
          <a:off x="1703185" y="2182451"/>
          <a:ext cx="330294" cy="5504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9C6EEB5-B769-459C-B65B-63E13CA54E3C}">
      <dsp:nvSpPr>
        <dsp:cNvPr id="0" name=""/>
        <dsp:cNvSpPr/>
      </dsp:nvSpPr>
      <dsp:spPr>
        <a:xfrm>
          <a:off x="2052747" y="2182451"/>
          <a:ext cx="330294" cy="5504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B220BB6-6367-4294-9078-588B167D4749}">
      <dsp:nvSpPr>
        <dsp:cNvPr id="0" name=""/>
        <dsp:cNvSpPr/>
      </dsp:nvSpPr>
      <dsp:spPr>
        <a:xfrm>
          <a:off x="2402308" y="2182451"/>
          <a:ext cx="330294" cy="5504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660065D-990E-4016-9846-70F7AD5AC9C5}">
      <dsp:nvSpPr>
        <dsp:cNvPr id="0" name=""/>
        <dsp:cNvSpPr/>
      </dsp:nvSpPr>
      <dsp:spPr>
        <a:xfrm>
          <a:off x="304940" y="2283236"/>
          <a:ext cx="2477206" cy="225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0" i="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8: RICERCA E INNOVA</a:t>
          </a:r>
          <a:endParaRPr lang="it-IT" sz="1600" kern="12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304940" y="2283236"/>
        <a:ext cx="2477206" cy="225200"/>
      </dsp:txXfrm>
    </dsp:sp>
    <dsp:sp modelId="{608DD3EA-8196-4200-AA11-809F633218E2}">
      <dsp:nvSpPr>
        <dsp:cNvPr id="0" name=""/>
        <dsp:cNvSpPr/>
      </dsp:nvSpPr>
      <dsp:spPr>
        <a:xfrm>
          <a:off x="304940" y="2508436"/>
          <a:ext cx="330294" cy="5504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D4F535F-ECD2-408B-ABF4-0717B3F82E0C}">
      <dsp:nvSpPr>
        <dsp:cNvPr id="0" name=""/>
        <dsp:cNvSpPr/>
      </dsp:nvSpPr>
      <dsp:spPr>
        <a:xfrm>
          <a:off x="654501" y="2508436"/>
          <a:ext cx="330294" cy="5504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02E7925-08F4-40B3-BF5B-AEC81281611D}">
      <dsp:nvSpPr>
        <dsp:cNvPr id="0" name=""/>
        <dsp:cNvSpPr/>
      </dsp:nvSpPr>
      <dsp:spPr>
        <a:xfrm>
          <a:off x="1004062" y="2508436"/>
          <a:ext cx="330294" cy="5504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983C465-47D8-4255-8D56-4E16AB79FB87}">
      <dsp:nvSpPr>
        <dsp:cNvPr id="0" name=""/>
        <dsp:cNvSpPr/>
      </dsp:nvSpPr>
      <dsp:spPr>
        <a:xfrm>
          <a:off x="1353624" y="2508436"/>
          <a:ext cx="330294" cy="5504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5195D92-11A3-4A90-9DC5-0F1D56BECADF}">
      <dsp:nvSpPr>
        <dsp:cNvPr id="0" name=""/>
        <dsp:cNvSpPr/>
      </dsp:nvSpPr>
      <dsp:spPr>
        <a:xfrm>
          <a:off x="1703185" y="2508436"/>
          <a:ext cx="330294" cy="5504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E246EBA-28EF-4AC1-88FF-5086A1A64F65}">
      <dsp:nvSpPr>
        <dsp:cNvPr id="0" name=""/>
        <dsp:cNvSpPr/>
      </dsp:nvSpPr>
      <dsp:spPr>
        <a:xfrm>
          <a:off x="2052747" y="2508436"/>
          <a:ext cx="330294" cy="5504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76E8A87-A1F7-47F9-AA71-6BACFC83DDC6}">
      <dsp:nvSpPr>
        <dsp:cNvPr id="0" name=""/>
        <dsp:cNvSpPr/>
      </dsp:nvSpPr>
      <dsp:spPr>
        <a:xfrm>
          <a:off x="2402308" y="2508436"/>
          <a:ext cx="330294" cy="5504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BF298F-951F-4F94-8AB0-662AA8FF7AC9}">
      <dsp:nvSpPr>
        <dsp:cNvPr id="0" name=""/>
        <dsp:cNvSpPr/>
      </dsp:nvSpPr>
      <dsp:spPr>
        <a:xfrm>
          <a:off x="0" y="614"/>
          <a:ext cx="7522667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5A63806-9EBC-4744-B9DB-3E56792BD186}">
      <dsp:nvSpPr>
        <dsp:cNvPr id="0" name=""/>
        <dsp:cNvSpPr/>
      </dsp:nvSpPr>
      <dsp:spPr>
        <a:xfrm>
          <a:off x="0" y="614"/>
          <a:ext cx="7522667" cy="7195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500" b="1" i="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Coordinamento dell’offerta pubblica di istruzione e formazione </a:t>
          </a:r>
        </a:p>
        <a:p>
          <a:pPr marL="0" lvl="0" indent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500" b="0" i="1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(ad es. filiera tecnico professionale, reti integrate dei servizi di istruzione, formazione e lavoro)</a:t>
          </a:r>
          <a:endParaRPr lang="it-IT" sz="1500" kern="12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0" y="614"/>
        <a:ext cx="7522667" cy="719540"/>
      </dsp:txXfrm>
    </dsp:sp>
    <dsp:sp modelId="{999F395F-D7DD-449D-B7A5-F9524C50CCD1}">
      <dsp:nvSpPr>
        <dsp:cNvPr id="0" name=""/>
        <dsp:cNvSpPr/>
      </dsp:nvSpPr>
      <dsp:spPr>
        <a:xfrm>
          <a:off x="0" y="720155"/>
          <a:ext cx="7522667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27B460E-A21A-4DF1-B9E0-19E64D4C5C9F}">
      <dsp:nvSpPr>
        <dsp:cNvPr id="0" name=""/>
        <dsp:cNvSpPr/>
      </dsp:nvSpPr>
      <dsp:spPr>
        <a:xfrm>
          <a:off x="0" y="720155"/>
          <a:ext cx="7522667" cy="7195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500" b="1" i="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Migliore definizione dell’identità e fisionomia culturale dei singoli ordinamenti </a:t>
          </a:r>
        </a:p>
        <a:p>
          <a:pPr marL="0" lvl="0" indent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500" b="0" i="1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(ad es. Profilo Educativo, Culturale e Professionale) </a:t>
          </a:r>
          <a:endParaRPr lang="it-IT" sz="1500" kern="12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0" y="720155"/>
        <a:ext cx="7522667" cy="719540"/>
      </dsp:txXfrm>
    </dsp:sp>
    <dsp:sp modelId="{57955814-6C5C-4C5F-8AC9-BABD4608808C}">
      <dsp:nvSpPr>
        <dsp:cNvPr id="0" name=""/>
        <dsp:cNvSpPr/>
      </dsp:nvSpPr>
      <dsp:spPr>
        <a:xfrm>
          <a:off x="0" y="1439696"/>
          <a:ext cx="7522667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7B5A63D-C951-4939-A4F3-5F69F5C7769E}">
      <dsp:nvSpPr>
        <dsp:cNvPr id="0" name=""/>
        <dsp:cNvSpPr/>
      </dsp:nvSpPr>
      <dsp:spPr>
        <a:xfrm>
          <a:off x="0" y="1439696"/>
          <a:ext cx="7522667" cy="7195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500" b="1" i="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Migliore profilazione dei risultati di apprendimento nell’ambito dei singoli ordinamenti </a:t>
          </a:r>
        </a:p>
        <a:p>
          <a:pPr marL="0" lvl="0" indent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500" b="0" i="1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(ad es. Linee guida per la referenziazione a supporto dei processi di </a:t>
          </a:r>
          <a:r>
            <a:rPr lang="it-IT" sz="1500" b="0" i="1" kern="1200" dirty="0" err="1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qualification</a:t>
          </a:r>
          <a:r>
            <a:rPr lang="it-IT" sz="1500" b="0" i="1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 design)</a:t>
          </a:r>
          <a:endParaRPr lang="it-IT" sz="1500" kern="12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0" y="1439696"/>
        <a:ext cx="7522667" cy="719540"/>
      </dsp:txXfrm>
    </dsp:sp>
    <dsp:sp modelId="{61005449-B62B-4B0C-B348-31A74D680638}">
      <dsp:nvSpPr>
        <dsp:cNvPr id="0" name=""/>
        <dsp:cNvSpPr/>
      </dsp:nvSpPr>
      <dsp:spPr>
        <a:xfrm>
          <a:off x="0" y="2159237"/>
          <a:ext cx="7522667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B793B1C-B99A-45C3-8B19-816CEB167A62}">
      <dsp:nvSpPr>
        <dsp:cNvPr id="0" name=""/>
        <dsp:cNvSpPr/>
      </dsp:nvSpPr>
      <dsp:spPr>
        <a:xfrm>
          <a:off x="0" y="2159237"/>
          <a:ext cx="7522667" cy="7195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500" b="1" i="0" kern="120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Progettazione integrata tra istituzioni formative e mondo del lavoro</a:t>
          </a:r>
        </a:p>
        <a:p>
          <a:pPr marL="0" lvl="0" indent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500" b="0" i="1" kern="120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(ad es. apprendistato di primo e terzo livello)</a:t>
          </a:r>
          <a:endParaRPr lang="it-IT" sz="1500" kern="12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0" y="2159237"/>
        <a:ext cx="7522667" cy="719540"/>
      </dsp:txXfrm>
    </dsp:sp>
    <dsp:sp modelId="{9557C0AF-4D02-490C-9574-5F9A3FA3E26C}">
      <dsp:nvSpPr>
        <dsp:cNvPr id="0" name=""/>
        <dsp:cNvSpPr/>
      </dsp:nvSpPr>
      <dsp:spPr>
        <a:xfrm>
          <a:off x="0" y="2878778"/>
          <a:ext cx="7522667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61487ED-B338-45F8-B945-1FE13E9044C0}">
      <dsp:nvSpPr>
        <dsp:cNvPr id="0" name=""/>
        <dsp:cNvSpPr/>
      </dsp:nvSpPr>
      <dsp:spPr>
        <a:xfrm>
          <a:off x="0" y="2878778"/>
          <a:ext cx="7522667" cy="7195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500" b="1" i="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Orientamento permanente più efficace </a:t>
          </a:r>
        </a:p>
        <a:p>
          <a:pPr marL="0" lvl="0" indent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500" b="0" i="1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(ad es. portale dell’offerta delle opportunità di apprendimento formale in Italia) </a:t>
          </a:r>
          <a:endParaRPr lang="it-IT" sz="1500" kern="12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0" y="2878778"/>
        <a:ext cx="7522667" cy="719540"/>
      </dsp:txXfrm>
    </dsp:sp>
    <dsp:sp modelId="{FFCA3BD0-C864-48D9-8BA8-1733631A9E57}">
      <dsp:nvSpPr>
        <dsp:cNvPr id="0" name=""/>
        <dsp:cNvSpPr/>
      </dsp:nvSpPr>
      <dsp:spPr>
        <a:xfrm>
          <a:off x="0" y="3598319"/>
          <a:ext cx="7522667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489D2EC-89E0-4DD7-A366-6F0F9FB0E495}">
      <dsp:nvSpPr>
        <dsp:cNvPr id="0" name=""/>
        <dsp:cNvSpPr/>
      </dsp:nvSpPr>
      <dsp:spPr>
        <a:xfrm>
          <a:off x="0" y="3598319"/>
          <a:ext cx="7522667" cy="7195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500" b="1" i="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L’analisi dei fabbisogni individuali di competenza e personalizzazione dei percorsi</a:t>
          </a:r>
        </a:p>
        <a:p>
          <a:pPr marL="0" lvl="0" indent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500" b="0" i="1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(ad es. crediti di competenza; Accordo su passaggi IP/IFP)</a:t>
          </a:r>
          <a:endParaRPr lang="it-IT" sz="1500" kern="12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0" y="3598319"/>
        <a:ext cx="7522667" cy="719540"/>
      </dsp:txXfrm>
    </dsp:sp>
    <dsp:sp modelId="{39A78CDF-5DF0-4E32-A9C1-275167918120}">
      <dsp:nvSpPr>
        <dsp:cNvPr id="0" name=""/>
        <dsp:cNvSpPr/>
      </dsp:nvSpPr>
      <dsp:spPr>
        <a:xfrm>
          <a:off x="0" y="4317860"/>
          <a:ext cx="7522667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79D313C-8503-4A25-A24E-861F5F9BC2D6}">
      <dsp:nvSpPr>
        <dsp:cNvPr id="0" name=""/>
        <dsp:cNvSpPr/>
      </dsp:nvSpPr>
      <dsp:spPr>
        <a:xfrm>
          <a:off x="0" y="4317860"/>
          <a:ext cx="7522667" cy="7195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500" b="1" i="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Certificazione delle competenze comunque acquisite dagli individui </a:t>
          </a:r>
        </a:p>
        <a:p>
          <a:pPr marL="0" lvl="0" indent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500" b="0" i="1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(ad es. tirocini extracurriculari)</a:t>
          </a:r>
          <a:endParaRPr lang="it-IT" sz="1500" kern="12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0" y="4317860"/>
        <a:ext cx="7522667" cy="71954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C253C9-3C6E-4D19-90E3-AFB0CA14FEFE}">
      <dsp:nvSpPr>
        <dsp:cNvPr id="0" name=""/>
        <dsp:cNvSpPr/>
      </dsp:nvSpPr>
      <dsp:spPr>
        <a:xfrm>
          <a:off x="1279" y="1482888"/>
          <a:ext cx="2728214" cy="17136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b="0" i="0" u="none" strike="noStrike" kern="1200" cap="none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+mn-ea"/>
              <a:cs typeface="+mn-cs"/>
              <a:sym typeface="Arial"/>
            </a:rPr>
            <a:t>Aggiornamento Rapporto di referenziazione delle qualificazioni italiane a EQF/NQF</a:t>
          </a:r>
        </a:p>
      </dsp:txBody>
      <dsp:txXfrm>
        <a:off x="51470" y="1533079"/>
        <a:ext cx="2627832" cy="1613277"/>
      </dsp:txXfrm>
    </dsp:sp>
    <dsp:sp modelId="{FEBA0A24-69C0-48EC-B5FE-AD313206ABD5}">
      <dsp:nvSpPr>
        <dsp:cNvPr id="0" name=""/>
        <dsp:cNvSpPr/>
      </dsp:nvSpPr>
      <dsp:spPr>
        <a:xfrm>
          <a:off x="3002315" y="2001419"/>
          <a:ext cx="578381" cy="6765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3000" kern="1200"/>
        </a:p>
      </dsp:txBody>
      <dsp:txXfrm>
        <a:off x="3002315" y="2136738"/>
        <a:ext cx="404867" cy="405959"/>
      </dsp:txXfrm>
    </dsp:sp>
    <dsp:sp modelId="{5C899AC3-DC84-42FE-998B-4F9853D012D1}">
      <dsp:nvSpPr>
        <dsp:cNvPr id="0" name=""/>
        <dsp:cNvSpPr/>
      </dsp:nvSpPr>
      <dsp:spPr>
        <a:xfrm>
          <a:off x="3820779" y="1482888"/>
          <a:ext cx="2728214" cy="17136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b="0" i="0" u="none" strike="noStrike" kern="1200" cap="none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+mn-ea"/>
              <a:cs typeface="+mn-cs"/>
            </a:rPr>
            <a:t>Istituzione della procedura di referenziazione delle qualificazioni</a:t>
          </a:r>
        </a:p>
      </dsp:txBody>
      <dsp:txXfrm>
        <a:off x="3870970" y="1533079"/>
        <a:ext cx="2627832" cy="16132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xmlns:r="http://schemas.openxmlformats.org/officeDocument/2006/relationships"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 fact="NaN" max="NaN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 fact="NaN" max="NaN"/>
                  </dgm:ruleLst>
                </dgm:layoutNode>
                <dgm:forEach name="Name17" axis="ch" ptType="node" cnt="1">
                  <dgm:layoutNode name="indentDot1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xmlns:r="http://schemas.openxmlformats.org/officeDocument/2006/relationships"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xmlns:r="http://schemas.openxmlformats.org/officeDocument/2006/relationships"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 fact="NaN" max="NaN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xmlns:r="http://schemas.openxmlformats.org/officeDocument/2006/relationships"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xmlns:r="http://schemas.openxmlformats.org/officeDocument/2006/relationships"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xmlns:r="http://schemas.openxmlformats.org/officeDocument/2006/relationships"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xmlns:r="http://schemas.openxmlformats.org/officeDocument/2006/relationships"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xmlns:r="http://schemas.openxmlformats.org/officeDocument/2006/relationships"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medCircle2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80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980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21FE02-D700-4A36-9C45-D1B4BEC90358}" type="datetimeFigureOut">
              <a:rPr lang="it-IT" smtClean="0"/>
              <a:t>04/12/2018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8630"/>
            <a:ext cx="2889250" cy="4980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778250" y="9428630"/>
            <a:ext cx="2889250" cy="4980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22F031-4272-46EB-8A90-088DB5AB2C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04457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1" y="1"/>
            <a:ext cx="2889937" cy="498055"/>
          </a:xfrm>
          <a:prstGeom prst="rect">
            <a:avLst/>
          </a:prstGeom>
          <a:noFill/>
          <a:ln>
            <a:noFill/>
          </a:ln>
        </p:spPr>
        <p:txBody>
          <a:bodyPr lIns="90419" tIns="90419" rIns="90419" bIns="90419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2171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04342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56512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08683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60854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13025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165196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17366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777607" y="1"/>
            <a:ext cx="2889937" cy="498055"/>
          </a:xfrm>
          <a:prstGeom prst="rect">
            <a:avLst/>
          </a:prstGeom>
          <a:noFill/>
          <a:ln>
            <a:noFill/>
          </a:ln>
        </p:spPr>
        <p:txBody>
          <a:bodyPr lIns="90419" tIns="90419" rIns="90419" bIns="90419" anchor="t" anchorCtr="0"/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2171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04342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56512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08683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60854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13025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165196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17366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357188" y="1241425"/>
            <a:ext cx="5954712" cy="33496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  <a:noFill/>
          <a:ln>
            <a:noFill/>
          </a:ln>
        </p:spPr>
        <p:txBody>
          <a:bodyPr lIns="90419" tIns="90419" rIns="90419" bIns="90419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1" y="9428585"/>
            <a:ext cx="2889937" cy="498055"/>
          </a:xfrm>
          <a:prstGeom prst="rect">
            <a:avLst/>
          </a:prstGeom>
          <a:noFill/>
          <a:ln>
            <a:noFill/>
          </a:ln>
        </p:spPr>
        <p:txBody>
          <a:bodyPr lIns="90419" tIns="90419" rIns="90419" bIns="90419" anchor="b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2171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04342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56512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08683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60854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13025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165196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17366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777607" y="9428585"/>
            <a:ext cx="2889937" cy="498055"/>
          </a:xfrm>
          <a:prstGeom prst="rect">
            <a:avLst/>
          </a:prstGeom>
          <a:noFill/>
          <a:ln>
            <a:noFill/>
          </a:ln>
        </p:spPr>
        <p:txBody>
          <a:bodyPr lIns="90419" tIns="45197" rIns="90419" bIns="45197" anchor="b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it-IT" sz="12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‹N›</a:t>
            </a:fld>
            <a:endParaRPr lang="it-IT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17847543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lIns="90419" tIns="90419" rIns="90419" bIns="90419" anchor="t" anchorCtr="0">
            <a:noAutofit/>
          </a:bodyPr>
          <a:lstStyle/>
          <a:p>
            <a:endParaRPr dirty="0"/>
          </a:p>
        </p:txBody>
      </p:sp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768474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>
              <a:buSzPct val="25000"/>
            </a:pPr>
            <a:fld id="{00000000-1234-1234-1234-123412341234}" type="slidenum"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2</a:t>
            </a:fld>
            <a:endParaRPr lang="it-IT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272131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>
              <a:buSzPct val="25000"/>
            </a:pPr>
            <a:fld id="{00000000-1234-1234-1234-123412341234}" type="slidenum">
              <a:rPr lang="it-IT" sz="12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4</a:t>
            </a:fld>
            <a:endParaRPr lang="it-IT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119557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>
              <a:buSzPct val="25000"/>
            </a:pPr>
            <a:fld id="{00000000-1234-1234-1234-123412341234}" type="slidenum"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7</a:t>
            </a:fld>
            <a:endParaRPr lang="it-IT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21950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>
              <a:buSzPct val="25000"/>
            </a:pPr>
            <a:fld id="{00000000-1234-1234-1234-123412341234}" type="slidenum"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8</a:t>
            </a:fld>
            <a:endParaRPr lang="it-IT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484906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 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>
              <a:buSzPct val="25000"/>
            </a:pPr>
            <a:fld id="{00000000-1234-1234-1234-123412341234}" type="slidenum"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9</a:t>
            </a:fld>
            <a:endParaRPr lang="it-IT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860892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1" dirty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>
              <a:buSzPct val="25000"/>
            </a:pPr>
            <a:fld id="{00000000-1234-1234-1234-123412341234}" type="slidenum"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13</a:t>
            </a:fld>
            <a:endParaRPr lang="it-IT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69736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>
              <a:buSzPct val="25000"/>
            </a:pPr>
            <a:fld id="{00000000-1234-1234-1234-123412341234}" type="slidenum"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14</a:t>
            </a:fld>
            <a:endParaRPr lang="it-IT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480350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>
              <a:buSzPct val="25000"/>
            </a:pPr>
            <a:fld id="{00000000-1234-1234-1234-123412341234}" type="slidenum"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15</a:t>
            </a:fld>
            <a:endParaRPr lang="it-IT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418386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a tito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dt" idx="10"/>
          </p:nvPr>
        </p:nvSpPr>
        <p:spPr>
          <a:xfrm>
            <a:off x="838202" y="6356352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ft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8610602" y="6356352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it-IT" sz="90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‹N›</a:t>
            </a:fld>
            <a:endParaRPr lang="it-IT" sz="9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" name="Picture 2" descr="logo EQF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5267" y="190112"/>
            <a:ext cx="2024511" cy="551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magin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13" y="104374"/>
            <a:ext cx="1883428" cy="72284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title"/>
          </p:nvPr>
        </p:nvSpPr>
        <p:spPr>
          <a:xfrm>
            <a:off x="838202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body" idx="1"/>
          </p:nvPr>
        </p:nvSpPr>
        <p:spPr>
          <a:xfrm>
            <a:off x="838202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dt" idx="10"/>
          </p:nvPr>
        </p:nvSpPr>
        <p:spPr>
          <a:xfrm>
            <a:off x="838202" y="6356352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ft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610602" y="6356352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it-IT" sz="90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‹N›</a:t>
            </a:fld>
            <a:endParaRPr lang="it-IT" sz="9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ottotitolo 2"/>
          <p:cNvSpPr txBox="1">
            <a:spLocks/>
          </p:cNvSpPr>
          <p:nvPr/>
        </p:nvSpPr>
        <p:spPr>
          <a:xfrm>
            <a:off x="1542106" y="1488810"/>
            <a:ext cx="8166226" cy="216055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endParaRPr lang="it-IT" sz="3200" kern="1200" dirty="0">
              <a:solidFill>
                <a:srgbClr val="002060"/>
              </a:solidFill>
              <a:latin typeface="Candara" pitchFamily="34" charset="0"/>
              <a:ea typeface="+mj-ea"/>
              <a:cs typeface="+mj-cs"/>
            </a:endParaRPr>
          </a:p>
          <a:p>
            <a:pPr algn="ctr"/>
            <a:r>
              <a:rPr lang="it-IT" sz="3200" kern="1200" dirty="0">
                <a:solidFill>
                  <a:srgbClr val="00206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Il Decreto interministeriale recante istituzione e disposizioni operative in materia di QNQ</a:t>
            </a:r>
          </a:p>
          <a:p>
            <a:pPr algn="ctr"/>
            <a:endParaRPr lang="it-IT" sz="2000" b="1" i="1" kern="1200" dirty="0">
              <a:solidFill>
                <a:schemeClr val="accent1">
                  <a:lumMod val="50000"/>
                </a:schemeClr>
              </a:solidFill>
              <a:latin typeface="Candara" pitchFamily="34" charset="0"/>
              <a:ea typeface="+mj-ea"/>
              <a:cs typeface="+mj-cs"/>
            </a:endParaRPr>
          </a:p>
          <a:p>
            <a:pPr algn="ctr"/>
            <a:endParaRPr lang="it-IT" sz="2200" b="1" kern="1200" dirty="0">
              <a:solidFill>
                <a:srgbClr val="002060"/>
              </a:solidFill>
              <a:latin typeface="Candara" pitchFamily="34" charset="0"/>
              <a:ea typeface="+mj-ea"/>
              <a:cs typeface="+mj-cs"/>
            </a:endParaRPr>
          </a:p>
          <a:p>
            <a:pPr algn="ctr"/>
            <a:endParaRPr lang="it-IT" sz="1600" b="1" kern="1200" dirty="0">
              <a:solidFill>
                <a:srgbClr val="002060"/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  <a:p>
            <a:pPr algn="ctr"/>
            <a:r>
              <a:rPr lang="it-IT" sz="1600" i="1" kern="1200" dirty="0">
                <a:solidFill>
                  <a:srgbClr val="00206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Andrea Simoncini</a:t>
            </a:r>
          </a:p>
          <a:p>
            <a:pPr algn="ctr"/>
            <a:r>
              <a:rPr lang="it-IT" sz="1600" i="1" kern="1200" dirty="0">
                <a:solidFill>
                  <a:srgbClr val="00206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ANPAL, Struttura Monitoraggio e valutazione della formazione professionale e del </a:t>
            </a:r>
            <a:r>
              <a:rPr lang="it-IT" sz="1600" i="1" kern="1200" dirty="0" err="1">
                <a:solidFill>
                  <a:srgbClr val="00206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Fse</a:t>
            </a:r>
            <a:endParaRPr lang="it-IT" sz="1600" i="1" kern="1200" dirty="0">
              <a:solidFill>
                <a:srgbClr val="002060"/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  <a:p>
            <a:pPr algn="ctr"/>
            <a:endParaRPr lang="it-IT" sz="1600" b="1" kern="1200" dirty="0">
              <a:solidFill>
                <a:srgbClr val="002060"/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  <a:p>
            <a:pPr algn="ctr"/>
            <a:endParaRPr lang="it-IT" sz="1600" b="1" kern="1200" dirty="0">
              <a:solidFill>
                <a:srgbClr val="002060"/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  <a:p>
            <a:pPr algn="ctr"/>
            <a:r>
              <a:rPr lang="it-IT" sz="1600" b="1" kern="1200" dirty="0">
                <a:solidFill>
                  <a:srgbClr val="00206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Roma 4 dicembre 2018</a:t>
            </a:r>
          </a:p>
          <a:p>
            <a:pPr algn="ctr"/>
            <a:endParaRPr lang="it-IT" sz="1600" kern="1200" dirty="0">
              <a:solidFill>
                <a:srgbClr val="002060"/>
              </a:solidFill>
              <a:latin typeface="Candara" pitchFamily="34" charset="0"/>
              <a:ea typeface="+mj-ea"/>
              <a:cs typeface="+mj-cs"/>
            </a:endParaRPr>
          </a:p>
          <a:p>
            <a:pPr algn="ctr"/>
            <a:endParaRPr lang="it-IT" sz="1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it-IT" sz="1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it-IT" sz="1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it-IT" sz="1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it-IT" sz="1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9302" y="219582"/>
            <a:ext cx="898198" cy="518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9502" y="269116"/>
            <a:ext cx="864096" cy="406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3638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egnaposto contenuto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2" t="13544" r="3202" b="15545"/>
          <a:stretch/>
        </p:blipFill>
        <p:spPr>
          <a:xfrm>
            <a:off x="1616927" y="1336431"/>
            <a:ext cx="7582759" cy="5046785"/>
          </a:xfrm>
          <a:prstGeom prst="rect">
            <a:avLst/>
          </a:prstGeom>
        </p:spPr>
      </p:pic>
      <p:grpSp>
        <p:nvGrpSpPr>
          <p:cNvPr id="3" name="Gruppo 2"/>
          <p:cNvGrpSpPr/>
          <p:nvPr/>
        </p:nvGrpSpPr>
        <p:grpSpPr>
          <a:xfrm>
            <a:off x="1616927" y="653183"/>
            <a:ext cx="7582759" cy="575188"/>
            <a:chOff x="953673" y="937"/>
            <a:chExt cx="6327075" cy="575188"/>
          </a:xfrm>
        </p:grpSpPr>
        <p:sp>
          <p:nvSpPr>
            <p:cNvPr id="4" name="Rettangolo 3"/>
            <p:cNvSpPr/>
            <p:nvPr/>
          </p:nvSpPr>
          <p:spPr>
            <a:xfrm>
              <a:off x="953673" y="937"/>
              <a:ext cx="6327075" cy="575188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" name="Rettangolo 4"/>
            <p:cNvSpPr/>
            <p:nvPr/>
          </p:nvSpPr>
          <p:spPr>
            <a:xfrm>
              <a:off x="953673" y="937"/>
              <a:ext cx="6327075" cy="57518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0" tIns="76200" rIns="76200" bIns="76200" numCol="1" spcCol="1270" anchor="b" anchorCtr="0">
              <a:noAutofit/>
            </a:bodyPr>
            <a:lstStyle/>
            <a:p>
              <a:pPr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000" kern="12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QUALIFICAZIONI ITALIANE AD OGGI REFERENZIATE A EQF</a:t>
              </a:r>
              <a:endParaRPr lang="en-GB" sz="2000" kern="1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208919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616927" y="653183"/>
            <a:ext cx="7582759" cy="575188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" name="Titolo 1"/>
          <p:cNvSpPr txBox="1">
            <a:spLocks/>
          </p:cNvSpPr>
          <p:nvPr/>
        </p:nvSpPr>
        <p:spPr>
          <a:xfrm>
            <a:off x="1714500" y="834876"/>
            <a:ext cx="6953250" cy="425054"/>
          </a:xfrm>
          <a:prstGeom prst="rect">
            <a:avLst/>
          </a:prstGeom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it-IT" sz="2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Decreto interministeriale dell’8 gennaio 2018: </a:t>
            </a:r>
          </a:p>
          <a:p>
            <a:r>
              <a:rPr lang="it-IT" sz="2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elementi salienti – l’articolato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1714501" y="1699230"/>
            <a:ext cx="752266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Art. 1 – Istituzione QNQ e finalità</a:t>
            </a:r>
          </a:p>
          <a:p>
            <a:r>
              <a:rPr lang="it-IT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(doppia finalità)</a:t>
            </a:r>
          </a:p>
          <a:p>
            <a:endParaRPr lang="it-IT" sz="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Art. 2 – Definizioni</a:t>
            </a:r>
          </a:p>
          <a:p>
            <a:r>
              <a:rPr lang="it-IT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(referenziazione, Atlante del lavoro e delle qualificazioni e qualificazione internazionale)</a:t>
            </a:r>
          </a:p>
          <a:p>
            <a:endParaRPr lang="it-IT" sz="800" i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Art. 3 – Struttura del QNQ</a:t>
            </a:r>
          </a:p>
          <a:p>
            <a:r>
              <a:rPr lang="it-IT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(8 livelli corrispondenti ai livelli EQF, 3 dimensioni, descrittori aggiuntivi)</a:t>
            </a:r>
          </a:p>
          <a:p>
            <a:endParaRPr lang="it-IT" sz="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Art. 4 – Referenziazione delle qualificazioni al QNQ</a:t>
            </a:r>
          </a:p>
          <a:p>
            <a:r>
              <a:rPr lang="it-IT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(effetti della referenziazione dell’ambito del Sistema Nazionale di Certificazione delle Competenze, referenziazione delle qualificazioni internazionali in complementarietà con l’offerta pubblica) </a:t>
            </a:r>
          </a:p>
          <a:p>
            <a:endParaRPr lang="it-IT" sz="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Art. 5 – Procedura di referenziazione</a:t>
            </a:r>
          </a:p>
          <a:p>
            <a:r>
              <a:rPr lang="it-IT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(procedura gestita dal PNC </a:t>
            </a:r>
            <a:r>
              <a:rPr lang="it-IT" i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Eqf</a:t>
            </a:r>
            <a:r>
              <a:rPr lang="it-IT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presso ANPAL con valutazione indipendente di INAPP e governance del processo)</a:t>
            </a:r>
          </a:p>
          <a:p>
            <a:endParaRPr lang="it-IT" sz="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Art. 6 – Disposizioni finali</a:t>
            </a:r>
          </a:p>
          <a:p>
            <a:r>
              <a:rPr lang="it-IT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(Aggiornamento del rapporto di referenziazione e ruolo di coordinamento del MLPS)</a:t>
            </a:r>
          </a:p>
          <a:p>
            <a:endParaRPr lang="it-IT" sz="16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14737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616927" y="653183"/>
            <a:ext cx="7582759" cy="575188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" name="Titolo 1"/>
          <p:cNvSpPr txBox="1">
            <a:spLocks/>
          </p:cNvSpPr>
          <p:nvPr/>
        </p:nvSpPr>
        <p:spPr>
          <a:xfrm>
            <a:off x="1714500" y="834876"/>
            <a:ext cx="6953250" cy="425054"/>
          </a:xfrm>
          <a:prstGeom prst="rect">
            <a:avLst/>
          </a:prstGeom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it-IT" sz="2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Decreto interministeriale dell’8 gennaio 2018: </a:t>
            </a:r>
          </a:p>
          <a:p>
            <a:r>
              <a:rPr lang="it-IT" sz="2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elementi salienti – gli allegati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1714501" y="2341069"/>
            <a:ext cx="7522667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All. 1 – Struttura, funzioni e principi di coerenza del QNQ con i criteri europei per la referenziazione delle qualificazioni a EQF e Tabella QNQ</a:t>
            </a:r>
          </a:p>
          <a:p>
            <a:endParaRPr lang="it-IT" sz="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it-IT" sz="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it-IT" sz="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All. 2 – Criteri minimi per la referenziazione delle qualificazioni  italiane al QNQ</a:t>
            </a:r>
          </a:p>
          <a:p>
            <a:endParaRPr lang="it-IT" sz="800" i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it-IT" sz="800" i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it-IT" sz="800" i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All. 3 – Criteri integrativi per la referenziazione del sistema italiano delle qualificazioni a EQF</a:t>
            </a:r>
          </a:p>
          <a:p>
            <a:endParaRPr lang="it-IT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it-IT" sz="16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38932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egnaposto contenut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3838172"/>
              </p:ext>
            </p:extLst>
          </p:nvPr>
        </p:nvGraphicFramePr>
        <p:xfrm>
          <a:off x="1559496" y="1351310"/>
          <a:ext cx="8064896" cy="48139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itolo 1"/>
          <p:cNvSpPr txBox="1">
            <a:spLocks/>
          </p:cNvSpPr>
          <p:nvPr/>
        </p:nvSpPr>
        <p:spPr>
          <a:xfrm>
            <a:off x="1987061" y="808499"/>
            <a:ext cx="6953250" cy="425054"/>
          </a:xfrm>
          <a:prstGeom prst="rect">
            <a:avLst/>
          </a:prstGeom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it-IT" sz="2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Caratteristiche del QNQ (da classificazione a tassonomia)</a:t>
            </a:r>
          </a:p>
        </p:txBody>
      </p:sp>
    </p:spTree>
    <p:extLst>
      <p:ext uri="{BB962C8B-B14F-4D97-AF65-F5344CB8AC3E}">
        <p14:creationId xmlns:p14="http://schemas.microsoft.com/office/powerpoint/2010/main" val="24456584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4946761"/>
              </p:ext>
            </p:extLst>
          </p:nvPr>
        </p:nvGraphicFramePr>
        <p:xfrm>
          <a:off x="1573793" y="728456"/>
          <a:ext cx="8763755" cy="56774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04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344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880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707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910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 </a:t>
                      </a:r>
                      <a:endParaRPr lang="it-IT" sz="8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071" marR="5071" marT="5071" marB="507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CONOSCENZE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071" marR="5071" marT="5071" marB="507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ABILITA’ 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071" marR="5071" marT="5071" marB="507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RESPONSABILITA’ / AUTONOMIA 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46" marR="6846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523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Liv</a:t>
                      </a:r>
                      <a:endParaRPr lang="it-IT" sz="8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071" marR="5071" marT="5071" marB="5071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</a:rPr>
                        <a:t>Dimensione fattuale e/o concettuale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</a:rPr>
                        <a:t>delle conoscenze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</a:rPr>
                        <a:t>Ampiezza e profondità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</a:rPr>
                        <a:t>delle conoscenze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</a:rPr>
                        <a:t>Comprensione e consapevolezza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</a:rPr>
                        <a:t>rispetto alle conoscenze</a:t>
                      </a:r>
                      <a:endParaRPr lang="it-IT" sz="1200" b="1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071" marR="5071" marT="5071" marB="507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</a:rPr>
                        <a:t>Abilità procedurali, pratiche, tecniche, professionali e settoriali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</a:rPr>
                        <a:t>Abilità cognitive, dell’interazione sociale e di attivazione </a:t>
                      </a:r>
                      <a:endParaRPr lang="it-IT" sz="1200" b="1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071" marR="5071" marT="5071" marB="507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err="1">
                          <a:effectLst/>
                        </a:rPr>
                        <a:t>Responsabilità</a:t>
                      </a:r>
                      <a:endParaRPr lang="it-IT" sz="1200" b="1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 </a:t>
                      </a:r>
                      <a:endParaRPr lang="it-IT" sz="1200" b="1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err="1">
                          <a:effectLst/>
                        </a:rPr>
                        <a:t>Autonomia</a:t>
                      </a:r>
                      <a:endParaRPr lang="it-IT" sz="1200" b="1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 </a:t>
                      </a:r>
                      <a:endParaRPr lang="it-IT" sz="1200" b="1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err="1">
                          <a:effectLst/>
                        </a:rPr>
                        <a:t>Contesto</a:t>
                      </a:r>
                      <a:endParaRPr lang="it-IT" sz="1200" b="1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071" marR="5071" marT="5071" marB="507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336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</a:t>
                      </a:r>
                      <a:endParaRPr lang="it-IT" sz="8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071" marR="5071" marT="5071" marB="507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</a:rPr>
                        <a:t>Conoscenze concrete, di base, di limitata ampiezza, finalizzate ad eseguire un compito semplice in contesti noti e strutturati.</a:t>
                      </a:r>
                      <a:endParaRPr lang="it-IT" sz="8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071" marR="5071" marT="5071" marB="5071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</a:rPr>
                        <a:t>Utilizzare saperi, materiali e strumenti per svolgere un compito semplice,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</a:rPr>
                        <a:t>coinvolgendo abilità cognitive, relazionali e sociali di base.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</a:rPr>
                        <a:t>Tipicamente: CONCENTRAZIONE e INTERAZIONE</a:t>
                      </a:r>
                      <a:endParaRPr lang="it-IT" sz="8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071" marR="5071" marT="5071" marB="5071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</a:rPr>
                        <a:t>Svolgere il compito assegnato nel rispetto dei parametri previsti, sotto diretta supervisione nello svolgimento delle attività,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in un </a:t>
                      </a:r>
                      <a:r>
                        <a:rPr lang="en-US" sz="800" dirty="0" err="1">
                          <a:effectLst/>
                        </a:rPr>
                        <a:t>contesto</a:t>
                      </a:r>
                      <a:r>
                        <a:rPr lang="en-US" sz="800" dirty="0">
                          <a:effectLst/>
                        </a:rPr>
                        <a:t> </a:t>
                      </a:r>
                      <a:r>
                        <a:rPr lang="en-US" sz="800" dirty="0" err="1">
                          <a:effectLst/>
                        </a:rPr>
                        <a:t>strutturato</a:t>
                      </a:r>
                      <a:r>
                        <a:rPr lang="en-US" sz="800" dirty="0">
                          <a:effectLst/>
                        </a:rPr>
                        <a:t>.</a:t>
                      </a:r>
                      <a:endParaRPr lang="it-IT" sz="8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071" marR="5071" marT="5071" marB="507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415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</a:t>
                      </a:r>
                      <a:endParaRPr lang="it-IT" sz="8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071" marR="5071" marT="5071" marB="507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</a:rPr>
                        <a:t>Conoscenze concrete, di base, di moderata ampiezza, finalizzate ad eseguire compiti semplici in sequenze diversificate.</a:t>
                      </a:r>
                      <a:endParaRPr lang="it-IT" sz="8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071" marR="5071" marT="5071" marB="5071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</a:rPr>
                        <a:t>Utilizzare saperi, materiali e strumenti per svolgere compiti semplici in sequenze diversificate,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</a:rPr>
                        <a:t>coinvolgendo abilità cognitive, relazionali e sociali necessarie per svolgere compiti semplici all’interno di una gamma definita di variabili di contesto.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</a:rPr>
                        <a:t>Tipicamente: MEMORIA e PARTECIPAZIONE</a:t>
                      </a:r>
                      <a:endParaRPr lang="it-IT" sz="8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071" marR="5071" marT="5071" marB="5071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</a:rPr>
                        <a:t>Eseguire i compiti assegnati secondo criteri prestabiliti, assicurando la conformità delle attività svolte, sotto supervisione per il conseguimento del risultato,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</a:rPr>
                        <a:t>in un contesto strutturato, con un numero limitato di situazioni diversificate.</a:t>
                      </a:r>
                      <a:endParaRPr lang="it-IT" sz="8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071" marR="5071" marT="5071" marB="5071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185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3</a:t>
                      </a:r>
                      <a:endParaRPr lang="it-IT" sz="8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071" marR="5071" marT="5071" marB="507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</a:rPr>
                        <a:t>Gamma di conoscenze, prevalentemente concrete, con elementi concettuali finalizzati a creare collegamenti logici.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</a:rPr>
                        <a:t>Capacità interpretativa.</a:t>
                      </a:r>
                      <a:endParaRPr lang="it-IT" sz="8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071" marR="5071" marT="5071" marB="5071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</a:rPr>
                        <a:t>Applicare una gamma di saperi, metodi, materiali e strumenti per raggiungere i risultati previsti,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</a:rPr>
                        <a:t>attivando un set di abilità cognitive, relazionali, sociali e di attivazione che facilitano l’adattamento nelle situazioni mutevoli.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</a:rPr>
                        <a:t>Tipicamente: COGNIZIONE, COLLABORAZIONE e ORIENTAMENTO AL RISULTATO</a:t>
                      </a:r>
                      <a:endParaRPr lang="it-IT" sz="8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071" marR="5071" marT="5071" marB="5071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</a:rPr>
                        <a:t>Raggiungere i risultati previsti assicurandone la conformità e individuando le modalità di realizzazione più adeguate,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</a:rPr>
                        <a:t>in un contesto strutturato, con situazioni mutevoli che richiedono una modifica del proprio operato.</a:t>
                      </a:r>
                      <a:endParaRPr lang="it-IT" sz="8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071" marR="5071" marT="5071" marB="5071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Rettangolo 2"/>
          <p:cNvSpPr/>
          <p:nvPr/>
        </p:nvSpPr>
        <p:spPr>
          <a:xfrm>
            <a:off x="2900127" y="243121"/>
            <a:ext cx="61110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QNQ – Descrittori, Sub-descrittori e Livelli</a:t>
            </a:r>
          </a:p>
        </p:txBody>
      </p:sp>
    </p:spTree>
    <p:extLst>
      <p:ext uri="{BB962C8B-B14F-4D97-AF65-F5344CB8AC3E}">
        <p14:creationId xmlns:p14="http://schemas.microsoft.com/office/powerpoint/2010/main" val="14822271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025776" y="186638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altLang="it-IT" sz="180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Tabella 5"/>
          <p:cNvGraphicFramePr>
            <a:graphicFrameLocks noGrp="1"/>
          </p:cNvGraphicFramePr>
          <p:nvPr>
            <p:extLst/>
          </p:nvPr>
        </p:nvGraphicFramePr>
        <p:xfrm>
          <a:off x="1673842" y="144855"/>
          <a:ext cx="8758769" cy="61089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943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4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184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410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144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4</a:t>
                      </a:r>
                      <a:endParaRPr lang="it-IT" sz="10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1468" marR="1468" marT="1468" marB="146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Ampia gamma di conoscenze, integrate dal punto di vista della dimensione fattuale e/o concettuale, approfondite in alcune aree.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Capacità interpretativa.</a:t>
                      </a:r>
                    </a:p>
                  </a:txBody>
                  <a:tcPr marL="1468" marR="1468" marT="1468" marB="1468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Applicare una gamma di </a:t>
                      </a:r>
                      <a:r>
                        <a:rPr lang="it-IT" sz="800" b="0" i="0" u="none" strike="noStrike" cap="none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saperi</a:t>
                      </a:r>
                      <a:r>
                        <a:rPr lang="it-IT" sz="8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, metodi, prassi e procedure, materiali e strumenti, per risolvere problemi,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attivando un set di abilità cognitive, relazionali, sociali e di attivazione necessarie per superare difficoltà crescenti.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Tipicamente: PROBLEM SOLVING, COOPERAZIONE e MULTITASKING</a:t>
                      </a:r>
                    </a:p>
                  </a:txBody>
                  <a:tcPr marL="1468" marR="1468" marT="1468" marB="1468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Provvedere al conseguimento degli obiettivi, coordinando e integrando le attività e i risultati anche di altri, partecipando al processo decisionale e attuativo,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in un contesto di norma prevedibile, soggetto a cambiamenti imprevisti.</a:t>
                      </a:r>
                    </a:p>
                  </a:txBody>
                  <a:tcPr marL="1468" marR="1468" marT="1468" marB="1468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479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5</a:t>
                      </a:r>
                      <a:endParaRPr lang="it-IT" sz="10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1468" marR="1468" marT="1468" marB="146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Conoscenze integrate, complete, approfondite e specializzate.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Consapevolezza degli ambiti di conoscenza.</a:t>
                      </a:r>
                    </a:p>
                  </a:txBody>
                  <a:tcPr marL="1468" marR="1468" marT="1468" marB="1468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0" i="0" u="none" strike="noStrike" cap="none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Applicare un’ampia gamma di metodi, prassi, procedure e strumenti, in modo consapevole e selettivo anche al fine di modificarli,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0" i="0" u="none" strike="noStrike" cap="none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attivando un set esauriente di abilità cognitive, relazionali, sociali e di attivazione che consentono di trovare soluzioni tecniche anche non convenzionali.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0" i="0" u="none" strike="noStrike" cap="none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0" i="0" u="none" strike="noStrike" cap="none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Tipicamente: ANALISI E VALUTAZIONE, COMUNICAZIONE EFFICACE RISPETTO ALL’AMBITO TECNICO e GESTIONE DI CRITICITA’</a:t>
                      </a:r>
                    </a:p>
                  </a:txBody>
                  <a:tcPr marL="1468" marR="1468" marT="1468" marB="1468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Garantire la conformità degli obiettivi conseguiti in proprio e da altre risorse, identificando e programmando interventi di revisione e sviluppo, identificando le decisioni e concorrendo al processo attuativo,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in un contesto determinato, complesso ed esposto a cambiamenti ricorrenti e imprevisti.</a:t>
                      </a:r>
                    </a:p>
                  </a:txBody>
                  <a:tcPr marL="1468" marR="1468" marT="1468" marB="146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034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6</a:t>
                      </a:r>
                      <a:endParaRPr lang="it-IT" sz="10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1468" marR="1468" marT="1468" marB="146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Conoscenze integrate, avanzate in un ambito, trasferibili da un contesto ad un altro.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Consapevolezza critica di teorie e principi in un ambito.</a:t>
                      </a:r>
                    </a:p>
                  </a:txBody>
                  <a:tcPr marL="1468" marR="1468" marT="1468" marB="1468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0" i="0" u="none" strike="noStrike" cap="none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Trasferire in contesti diversi i metodi, le prassi e le procedure necessari per risolvere problemi complessi e imprevedibili,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0" i="0" u="none" strike="noStrike" cap="none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mobilitando abilità cognitive, relazionali, sociali e di attivazione avanzate, necessarie per portare a sintesi operativa le istanze di revisione e quelle di indirizzo, attraverso soluzioni innovative e originali.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0" i="0" u="none" strike="noStrike" cap="none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0" i="0" u="none" strike="noStrike" cap="none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Tipicamente: VISIONE DI SINTESI, CAPACITA’ DI NEGOZIARE E MOTIVARE e PROGETTAZIONE</a:t>
                      </a:r>
                    </a:p>
                  </a:txBody>
                  <a:tcPr marL="1468" marR="1468" marT="1468" marB="1468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Presidiare gli obiettivi e i processi di persone e gruppi, favorendo la gestione corrente e la stabilità delle condizioni, decidendo in modo autonomo e negoziando obiettivi e modalità di attuazione,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in un contesto non determinato, esposto a cambiamenti imprevedibili.</a:t>
                      </a:r>
                    </a:p>
                  </a:txBody>
                  <a:tcPr marL="1468" marR="1468" marT="1468" marB="1468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286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7</a:t>
                      </a:r>
                      <a:endParaRPr lang="it-IT" sz="10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1468" marR="1468" marT="1468" marB="146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0" i="0" u="none" strike="noStrike" cap="none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Conoscenze integrate, altamente specializzate, alcune delle quali all’avanguardia in un ambito.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0" i="0" u="none" strike="noStrike" cap="none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Consapevolezza critica di teorie e principi in più ambiti di conoscenza.</a:t>
                      </a:r>
                    </a:p>
                  </a:txBody>
                  <a:tcPr marL="1468" marR="1468" marT="1468" marB="1468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0" i="0" u="none" strike="noStrike" cap="none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Integrare e trasformare saperi, metodi, prassi e procedure,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0" i="0" u="none" strike="noStrike" cap="none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mobilitando abilità cognitive, relazionali, sociali e di attivazione specializzate, necessarie per indirizzare scenari di sviluppo, ideare e attuare nuove attività e procedure.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0" i="0" u="none" strike="noStrike" cap="none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0" i="0" u="none" strike="noStrike" cap="none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Tipicamente: VISIONE SISTEMICA, LEADERSHIP, GESTIONE DI RETI RELAZIONALI E INTERAZIONI SOCIALI COMPLESSE e PIANIFICAZIONE</a:t>
                      </a:r>
                    </a:p>
                  </a:txBody>
                  <a:tcPr marL="1468" marR="1468" marT="1468" marB="1468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Governare i processi di integrazione e trasformazione, elaborando le strategie di attuazione e indirizzando lo sviluppo dei risultati e delle risorse, decidendo in modo indipendente e indirizzando obiettivi e modalità di attuazione,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in un contesto non determinato, esposto a cambiamenti continui, di norma confrontabili rispetto a variabili note, soggetto ad innovazione.</a:t>
                      </a:r>
                    </a:p>
                  </a:txBody>
                  <a:tcPr marL="1468" marR="1468" marT="1468" marB="1468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144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8</a:t>
                      </a:r>
                      <a:endParaRPr lang="it-IT" sz="10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1468" marR="1468" marT="1468" marB="146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Conoscenze integrate, esperte e all’avanguardia in un ambito e nelle aree comuni ad ambiti diversi.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Consapevolezza critica di teorie e principi in più ambiti di conoscenza.</a:t>
                      </a:r>
                    </a:p>
                  </a:txBody>
                  <a:tcPr marL="1468" marR="1468" marT="1468" marB="1468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Concepire nuovi </a:t>
                      </a:r>
                      <a:r>
                        <a:rPr lang="it-IT" sz="800" b="0" i="0" u="none" strike="noStrike" cap="none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saperi</a:t>
                      </a:r>
                      <a:r>
                        <a:rPr lang="it-IT" sz="8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, metodi, prassi  e procedure,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mobilitando abilità cognitive, relazionali, sociali e di attivazione esperte, necessarie a intercettare e rispondere alla domanda di innovazione.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Tipicamente: VISIONE STRATEGICA, CREATIVITÀ e CAPACITÀ DI PROIEZIONE ED EVOLUZIONE</a:t>
                      </a:r>
                    </a:p>
                  </a:txBody>
                  <a:tcPr marL="1468" marR="1468" marT="1468" marB="1468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Promuovere processi di innovazione e sviluppo strategico, prefigurando scenari e soluzioni e valutandone i possibili effetti,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in un contesto di avanguardia non confrontabile con situazioni e contesti precedenti.</a:t>
                      </a:r>
                    </a:p>
                  </a:txBody>
                  <a:tcPr marL="1468" marR="1468" marT="1468" marB="1468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5983289" y="13218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z="180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30778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616927" y="653183"/>
            <a:ext cx="7582759" cy="575188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" name="Titolo 1"/>
          <p:cNvSpPr txBox="1">
            <a:spLocks/>
          </p:cNvSpPr>
          <p:nvPr/>
        </p:nvSpPr>
        <p:spPr>
          <a:xfrm>
            <a:off x="1714500" y="834876"/>
            <a:ext cx="6953250" cy="425054"/>
          </a:xfrm>
          <a:prstGeom prst="rect">
            <a:avLst/>
          </a:prstGeom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it-IT" sz="2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Decreto interministeriale dell’8 gennaio 2018: </a:t>
            </a:r>
          </a:p>
          <a:p>
            <a:r>
              <a:rPr lang="it-IT" sz="2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dimensioni della competenza  nell’NQF</a:t>
            </a:r>
          </a:p>
        </p:txBody>
      </p:sp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6469560"/>
              </p:ext>
            </p:extLst>
          </p:nvPr>
        </p:nvGraphicFramePr>
        <p:xfrm>
          <a:off x="1566215" y="1408667"/>
          <a:ext cx="8088531" cy="49550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961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961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961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70111">
                <a:tc>
                  <a:txBody>
                    <a:bodyPr/>
                    <a:lstStyle/>
                    <a:p>
                      <a:pPr algn="ctr"/>
                      <a:r>
                        <a:rPr lang="it-IT" sz="18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Conoscenze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Abilità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Autonomia e responsabilità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84949"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it-IT" sz="1700" b="0" i="0" u="none" strike="noStrike" cap="non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dimensione concettuale/ fattuale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it-IT" sz="1700" b="0" i="0" u="none" strike="noStrike" cap="non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  <a:sym typeface="Arial"/>
                      </a:endParaRP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it-IT" sz="1700" b="0" i="0" u="none" strike="noStrike" cap="non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dimensione dell’ampiezza e della profondità</a:t>
                      </a:r>
                      <a:r>
                        <a:rPr lang="it-IT" sz="1700" b="0" i="0" u="none" strike="noStrike" cap="none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it-IT" sz="1700" b="0" i="0" u="none" strike="noStrike" cap="none" baseline="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  <a:sym typeface="Arial"/>
                      </a:endParaRP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it-IT" sz="1700" b="0" i="0" u="none" strike="noStrike" cap="non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dimensione relativa alla consapevolezza</a:t>
                      </a:r>
                    </a:p>
                    <a:p>
                      <a:pPr algn="l"/>
                      <a:endParaRPr lang="it-IT" sz="17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it-IT" sz="1700" b="0" i="0" u="none" strike="noStrike" cap="non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dimensione pratica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it-IT" sz="1700" b="0" i="0" u="none" strike="noStrike" cap="non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  <a:sym typeface="Arial"/>
                      </a:endParaRP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it-IT" sz="1700" b="0" i="0" u="none" strike="noStrike" cap="non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dimensione cognitiva di interazione sociale e di attivazione e risoluzione di problemi</a:t>
                      </a:r>
                      <a:endParaRPr lang="it-IT" sz="17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700" b="0" i="0" u="none" strike="noStrike" cap="non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dimensione</a:t>
                      </a:r>
                      <a:r>
                        <a:rPr lang="it-IT" sz="1700" b="0" i="0" u="none" strike="noStrike" cap="none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 </a:t>
                      </a:r>
                      <a:r>
                        <a:rPr lang="it-IT" sz="1700" b="0" i="0" u="none" strike="noStrike" cap="non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relativa al contesto, secondo livelli crescenti di incertezza e complessità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700" b="0" i="0" u="none" strike="noStrike" cap="non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  <a:sym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700" b="0" i="0" u="none" strike="noStrike" cap="non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dimensione decisionale</a:t>
                      </a:r>
                      <a:r>
                        <a:rPr lang="it-IT" sz="1700" b="0" i="0" u="none" strike="noStrike" cap="none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 </a:t>
                      </a:r>
                      <a:r>
                        <a:rPr lang="it-IT" sz="1700" b="0" i="0" u="none" strike="noStrike" cap="non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a partire dall’assicurare la conformità del risultato sino al promuoverne la trasformazione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700" b="0" i="0" u="none" strike="noStrike" cap="non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  <a:sym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700" b="0" i="0" u="none" strike="noStrike" cap="non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dimensione relativa ai gradi di indipendenza previsti nelle attività da svolgere</a:t>
                      </a:r>
                    </a:p>
                    <a:p>
                      <a:pPr algn="l"/>
                      <a:endParaRPr lang="it-IT" sz="17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75117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ma 2"/>
          <p:cNvGraphicFramePr/>
          <p:nvPr>
            <p:extLst>
              <p:ext uri="{D42A27DB-BD31-4B8C-83A1-F6EECF244321}">
                <p14:modId xmlns:p14="http://schemas.microsoft.com/office/powerpoint/2010/main" val="4286607175"/>
              </p:ext>
            </p:extLst>
          </p:nvPr>
        </p:nvGraphicFramePr>
        <p:xfrm>
          <a:off x="1528903" y="1448558"/>
          <a:ext cx="9139098" cy="48529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Pentagono 3"/>
          <p:cNvSpPr/>
          <p:nvPr/>
        </p:nvSpPr>
        <p:spPr>
          <a:xfrm rot="20688351">
            <a:off x="1555742" y="2598093"/>
            <a:ext cx="9135603" cy="488299"/>
          </a:xfrm>
          <a:prstGeom prst="homePlat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rtlCol="0" anchor="t">
            <a:normAutofit/>
          </a:bodyPr>
          <a:lstStyle/>
          <a:p>
            <a:pPr algn="ctr"/>
            <a:r>
              <a:rPr lang="it-IT" sz="2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Arial"/>
                <a:cs typeface="Calibri" panose="020F0502020204030204" pitchFamily="34" charset="0"/>
              </a:rPr>
              <a:t>Compiti – Risultati – Obiettivi – Processi</a:t>
            </a:r>
          </a:p>
          <a:p>
            <a:pPr algn="ctr"/>
            <a:endParaRPr 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1651427" y="640009"/>
            <a:ext cx="757463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Decreto interministeriale dell’8 gennaio 2018: </a:t>
            </a:r>
          </a:p>
          <a:p>
            <a:r>
              <a:rPr lang="it-IT" sz="2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Soft </a:t>
            </a:r>
            <a:r>
              <a:rPr lang="it-IT" sz="2200" b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skill</a:t>
            </a:r>
            <a:r>
              <a:rPr lang="it-IT" sz="2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cognitive, sociali e di attivazione</a:t>
            </a:r>
          </a:p>
        </p:txBody>
      </p:sp>
    </p:spTree>
    <p:extLst>
      <p:ext uri="{BB962C8B-B14F-4D97-AF65-F5344CB8AC3E}">
        <p14:creationId xmlns:p14="http://schemas.microsoft.com/office/powerpoint/2010/main" val="7443720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782526" y="803219"/>
            <a:ext cx="54377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Fisionomia dei livelli NQF: alcuni esempi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1782526" y="1424996"/>
            <a:ext cx="2685351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Esempi di </a:t>
            </a:r>
            <a:r>
              <a:rPr lang="it-IT" sz="2000" u="sng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VERBI GUIDA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it-IT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0" name="Diagramma 9"/>
          <p:cNvGraphicFramePr/>
          <p:nvPr>
            <p:extLst>
              <p:ext uri="{D42A27DB-BD31-4B8C-83A1-F6EECF244321}">
                <p14:modId xmlns:p14="http://schemas.microsoft.com/office/powerpoint/2010/main" val="2838847321"/>
              </p:ext>
            </p:extLst>
          </p:nvPr>
        </p:nvGraphicFramePr>
        <p:xfrm>
          <a:off x="6102472" y="2270253"/>
          <a:ext cx="3587842" cy="37856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Diagramma 7"/>
          <p:cNvGraphicFramePr/>
          <p:nvPr>
            <p:extLst>
              <p:ext uri="{D42A27DB-BD31-4B8C-83A1-F6EECF244321}">
                <p14:modId xmlns:p14="http://schemas.microsoft.com/office/powerpoint/2010/main" val="3676024367"/>
              </p:ext>
            </p:extLst>
          </p:nvPr>
        </p:nvGraphicFramePr>
        <p:xfrm>
          <a:off x="1642337" y="1838326"/>
          <a:ext cx="3914854" cy="40010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9" name="CasellaDiTesto 8"/>
          <p:cNvSpPr txBox="1"/>
          <p:nvPr/>
        </p:nvSpPr>
        <p:spPr>
          <a:xfrm>
            <a:off x="6195379" y="1424996"/>
            <a:ext cx="321915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Esempi di </a:t>
            </a:r>
            <a:r>
              <a:rPr lang="it-IT" sz="2000" u="sng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ATTITUDINI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r>
              <a:rPr lang="it-IT" sz="2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(dalla tassonomia di </a:t>
            </a:r>
            <a:r>
              <a:rPr lang="it-IT" sz="2000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Holland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r>
              <a:rPr lang="it-IT" sz="2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dominante/complementare</a:t>
            </a:r>
          </a:p>
        </p:txBody>
      </p:sp>
    </p:spTree>
    <p:extLst>
      <p:ext uri="{BB962C8B-B14F-4D97-AF65-F5344CB8AC3E}">
        <p14:creationId xmlns:p14="http://schemas.microsoft.com/office/powerpoint/2010/main" val="32767042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" name="Connettore 1 41"/>
          <p:cNvCxnSpPr/>
          <p:nvPr/>
        </p:nvCxnSpPr>
        <p:spPr>
          <a:xfrm flipH="1">
            <a:off x="7967257" y="4533909"/>
            <a:ext cx="162675" cy="156671"/>
          </a:xfrm>
          <a:prstGeom prst="line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uppo 1"/>
          <p:cNvGrpSpPr/>
          <p:nvPr/>
        </p:nvGrpSpPr>
        <p:grpSpPr>
          <a:xfrm>
            <a:off x="1592226" y="674933"/>
            <a:ext cx="3839872" cy="4391891"/>
            <a:chOff x="1489018" y="30335"/>
            <a:chExt cx="6370276" cy="6675265"/>
          </a:xfrm>
        </p:grpSpPr>
        <p:cxnSp>
          <p:nvCxnSpPr>
            <p:cNvPr id="4" name="Connettore 1 46"/>
            <p:cNvCxnSpPr/>
            <p:nvPr/>
          </p:nvCxnSpPr>
          <p:spPr>
            <a:xfrm flipH="1">
              <a:off x="4592638" y="5500688"/>
              <a:ext cx="0" cy="633412"/>
            </a:xfrm>
            <a:prstGeom prst="line">
              <a:avLst/>
            </a:prstGeom>
            <a:ln w="5715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Connettore 1 41"/>
            <p:cNvCxnSpPr/>
            <p:nvPr/>
          </p:nvCxnSpPr>
          <p:spPr>
            <a:xfrm flipH="1">
              <a:off x="4540250" y="2624138"/>
              <a:ext cx="269875" cy="238125"/>
            </a:xfrm>
            <a:prstGeom prst="line">
              <a:avLst/>
            </a:prstGeom>
            <a:ln w="5715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Connettore 1 42"/>
            <p:cNvCxnSpPr/>
            <p:nvPr/>
          </p:nvCxnSpPr>
          <p:spPr>
            <a:xfrm>
              <a:off x="4241800" y="2609850"/>
              <a:ext cx="338138" cy="266700"/>
            </a:xfrm>
            <a:prstGeom prst="line">
              <a:avLst/>
            </a:prstGeom>
            <a:ln w="5715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ttangolo arrotondato 6"/>
            <p:cNvSpPr/>
            <p:nvPr/>
          </p:nvSpPr>
          <p:spPr>
            <a:xfrm>
              <a:off x="4592639" y="30335"/>
              <a:ext cx="3266655" cy="2652713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r>
                <a:rPr lang="it-IT" sz="1700" dirty="0"/>
                <a:t>Terziario</a:t>
              </a:r>
            </a:p>
            <a:p>
              <a:pPr algn="r">
                <a:defRPr/>
              </a:pPr>
              <a:r>
                <a:rPr lang="it-IT" sz="1700" dirty="0"/>
                <a:t> accademico</a:t>
              </a:r>
            </a:p>
          </p:txBody>
        </p:sp>
        <p:sp>
          <p:nvSpPr>
            <p:cNvPr id="8" name="Rettangolo arrotondato 7"/>
            <p:cNvSpPr/>
            <p:nvPr/>
          </p:nvSpPr>
          <p:spPr>
            <a:xfrm>
              <a:off x="1489018" y="76200"/>
              <a:ext cx="2995984" cy="2652713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r>
                <a:rPr lang="it-IT" sz="1700" dirty="0"/>
                <a:t>Terziario </a:t>
              </a:r>
            </a:p>
            <a:p>
              <a:pPr algn="r">
                <a:defRPr/>
              </a:pPr>
              <a:r>
                <a:rPr lang="it-IT" sz="1700" dirty="0"/>
                <a:t>non</a:t>
              </a:r>
            </a:p>
            <a:p>
              <a:pPr algn="r">
                <a:defRPr/>
              </a:pPr>
              <a:r>
                <a:rPr lang="it-IT" sz="1700" dirty="0"/>
                <a:t> accademico</a:t>
              </a:r>
            </a:p>
          </p:txBody>
        </p:sp>
        <p:sp>
          <p:nvSpPr>
            <p:cNvPr id="9" name="Rettangolo arrotondato 8"/>
            <p:cNvSpPr/>
            <p:nvPr/>
          </p:nvSpPr>
          <p:spPr>
            <a:xfrm>
              <a:off x="2505074" y="2889249"/>
              <a:ext cx="4048125" cy="274741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r>
                <a:rPr lang="it-IT" sz="1700" dirty="0"/>
                <a:t>Secondario</a:t>
              </a:r>
            </a:p>
          </p:txBody>
        </p:sp>
        <p:sp>
          <p:nvSpPr>
            <p:cNvPr id="11" name="Rettangolo arrotondato 10"/>
            <p:cNvSpPr/>
            <p:nvPr/>
          </p:nvSpPr>
          <p:spPr>
            <a:xfrm>
              <a:off x="2486025" y="5830888"/>
              <a:ext cx="4067175" cy="87471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r>
                <a:rPr lang="it-IT" dirty="0"/>
                <a:t>Licenza media</a:t>
              </a:r>
            </a:p>
          </p:txBody>
        </p:sp>
        <p:sp>
          <p:nvSpPr>
            <p:cNvPr id="12" name="Ovale 11"/>
            <p:cNvSpPr/>
            <p:nvPr/>
          </p:nvSpPr>
          <p:spPr>
            <a:xfrm>
              <a:off x="2581738" y="5876453"/>
              <a:ext cx="780680" cy="77726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it-IT" sz="4400" b="1" dirty="0">
                  <a:solidFill>
                    <a:schemeClr val="accent1">
                      <a:lumMod val="50000"/>
                    </a:schemeClr>
                  </a:solidFill>
                </a:rPr>
                <a:t>1</a:t>
              </a:r>
            </a:p>
          </p:txBody>
        </p:sp>
        <p:sp>
          <p:nvSpPr>
            <p:cNvPr id="13" name="Ovale 12"/>
            <p:cNvSpPr/>
            <p:nvPr/>
          </p:nvSpPr>
          <p:spPr>
            <a:xfrm>
              <a:off x="2596670" y="4766392"/>
              <a:ext cx="780680" cy="77726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it-IT" sz="4400" b="1" dirty="0">
                  <a:solidFill>
                    <a:schemeClr val="accent1">
                      <a:lumMod val="50000"/>
                    </a:schemeClr>
                  </a:solidFill>
                </a:rPr>
                <a:t>2</a:t>
              </a:r>
            </a:p>
          </p:txBody>
        </p:sp>
        <p:sp>
          <p:nvSpPr>
            <p:cNvPr id="14" name="Ovale 13"/>
            <p:cNvSpPr/>
            <p:nvPr/>
          </p:nvSpPr>
          <p:spPr>
            <a:xfrm>
              <a:off x="2601066" y="3847898"/>
              <a:ext cx="780680" cy="77726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it-IT" sz="4400" b="1" dirty="0">
                  <a:solidFill>
                    <a:schemeClr val="accent1">
                      <a:lumMod val="50000"/>
                    </a:schemeClr>
                  </a:solidFill>
                </a:rPr>
                <a:t>3</a:t>
              </a:r>
            </a:p>
          </p:txBody>
        </p:sp>
        <p:sp>
          <p:nvSpPr>
            <p:cNvPr id="15" name="Ovale 14"/>
            <p:cNvSpPr/>
            <p:nvPr/>
          </p:nvSpPr>
          <p:spPr>
            <a:xfrm>
              <a:off x="2601066" y="2971800"/>
              <a:ext cx="780680" cy="77726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it-IT" sz="4400" b="1" dirty="0">
                  <a:solidFill>
                    <a:schemeClr val="accent1">
                      <a:lumMod val="50000"/>
                    </a:schemeClr>
                  </a:solidFill>
                </a:rPr>
                <a:t>4</a:t>
              </a:r>
            </a:p>
          </p:txBody>
        </p:sp>
        <p:sp>
          <p:nvSpPr>
            <p:cNvPr id="16" name="Ovale 15"/>
            <p:cNvSpPr/>
            <p:nvPr/>
          </p:nvSpPr>
          <p:spPr>
            <a:xfrm>
              <a:off x="4876800" y="1849200"/>
              <a:ext cx="780680" cy="77726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it-IT" sz="4400" b="1" dirty="0">
                  <a:solidFill>
                    <a:schemeClr val="accent1">
                      <a:lumMod val="50000"/>
                    </a:schemeClr>
                  </a:solidFill>
                </a:rPr>
                <a:t>6</a:t>
              </a:r>
            </a:p>
          </p:txBody>
        </p:sp>
        <p:sp>
          <p:nvSpPr>
            <p:cNvPr id="17" name="Ovale 16"/>
            <p:cNvSpPr/>
            <p:nvPr/>
          </p:nvSpPr>
          <p:spPr>
            <a:xfrm>
              <a:off x="4881326" y="961083"/>
              <a:ext cx="780680" cy="77726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it-IT" sz="4400" b="1" dirty="0">
                  <a:solidFill>
                    <a:schemeClr val="accent1">
                      <a:lumMod val="50000"/>
                    </a:schemeClr>
                  </a:solidFill>
                </a:rPr>
                <a:t>7</a:t>
              </a:r>
            </a:p>
          </p:txBody>
        </p:sp>
        <p:sp>
          <p:nvSpPr>
            <p:cNvPr id="18" name="Ovale 17"/>
            <p:cNvSpPr/>
            <p:nvPr/>
          </p:nvSpPr>
          <p:spPr>
            <a:xfrm>
              <a:off x="1640967" y="1026724"/>
              <a:ext cx="780680" cy="77726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it-IT" sz="4400" b="1" dirty="0">
                  <a:solidFill>
                    <a:schemeClr val="accent1">
                      <a:lumMod val="50000"/>
                    </a:schemeClr>
                  </a:solidFill>
                </a:rPr>
                <a:t>5</a:t>
              </a:r>
            </a:p>
          </p:txBody>
        </p:sp>
        <p:sp>
          <p:nvSpPr>
            <p:cNvPr id="19" name="Ovale 18"/>
            <p:cNvSpPr/>
            <p:nvPr/>
          </p:nvSpPr>
          <p:spPr>
            <a:xfrm>
              <a:off x="4876800" y="100556"/>
              <a:ext cx="780680" cy="77726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it-IT" sz="4400" b="1" dirty="0">
                  <a:solidFill>
                    <a:schemeClr val="accent1">
                      <a:lumMod val="50000"/>
                    </a:schemeClr>
                  </a:solidFill>
                </a:rPr>
                <a:t>8</a:t>
              </a:r>
            </a:p>
          </p:txBody>
        </p:sp>
      </p:grpSp>
      <p:grpSp>
        <p:nvGrpSpPr>
          <p:cNvPr id="20" name="Gruppo 19"/>
          <p:cNvGrpSpPr/>
          <p:nvPr/>
        </p:nvGrpSpPr>
        <p:grpSpPr>
          <a:xfrm>
            <a:off x="4825581" y="2610225"/>
            <a:ext cx="5441775" cy="3623696"/>
            <a:chOff x="496615" y="304800"/>
            <a:chExt cx="8273987" cy="6410527"/>
          </a:xfrm>
        </p:grpSpPr>
        <p:cxnSp>
          <p:nvCxnSpPr>
            <p:cNvPr id="21" name="Connettore 1 35"/>
            <p:cNvCxnSpPr/>
            <p:nvPr/>
          </p:nvCxnSpPr>
          <p:spPr>
            <a:xfrm>
              <a:off x="5119006" y="3243263"/>
              <a:ext cx="338138" cy="266699"/>
            </a:xfrm>
            <a:prstGeom prst="line">
              <a:avLst/>
            </a:prstGeom>
            <a:ln w="5715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ttore 1 45"/>
            <p:cNvCxnSpPr/>
            <p:nvPr/>
          </p:nvCxnSpPr>
          <p:spPr>
            <a:xfrm flipH="1">
              <a:off x="3249613" y="2663825"/>
              <a:ext cx="26987" cy="1608138"/>
            </a:xfrm>
            <a:prstGeom prst="line">
              <a:avLst/>
            </a:prstGeom>
            <a:ln w="5715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ettangolo arrotondato 22"/>
            <p:cNvSpPr/>
            <p:nvPr/>
          </p:nvSpPr>
          <p:spPr>
            <a:xfrm>
              <a:off x="5494003" y="1843088"/>
              <a:ext cx="3276599" cy="3149600"/>
            </a:xfrm>
            <a:prstGeom prst="round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r>
                <a:rPr lang="it-IT" sz="1700" dirty="0"/>
                <a:t>Aree di staff</a:t>
              </a:r>
            </a:p>
            <a:p>
              <a:pPr algn="r">
                <a:defRPr/>
              </a:pPr>
              <a:endParaRPr lang="it-IT" dirty="0"/>
            </a:p>
            <a:p>
              <a:pPr algn="r">
                <a:defRPr/>
              </a:pPr>
              <a:r>
                <a:rPr lang="it-IT" dirty="0"/>
                <a:t>Controllo qualità</a:t>
              </a:r>
            </a:p>
            <a:p>
              <a:pPr algn="r">
                <a:defRPr/>
              </a:pPr>
              <a:r>
                <a:rPr lang="it-IT" dirty="0"/>
                <a:t>R&amp;S </a:t>
              </a:r>
            </a:p>
            <a:p>
              <a:pPr algn="r">
                <a:defRPr/>
              </a:pPr>
              <a:r>
                <a:rPr lang="it-IT" dirty="0"/>
                <a:t>Innovazione</a:t>
              </a:r>
            </a:p>
            <a:p>
              <a:pPr algn="r">
                <a:defRPr/>
              </a:pPr>
              <a:r>
                <a:rPr lang="it-IT" dirty="0"/>
                <a:t>…</a:t>
              </a:r>
            </a:p>
          </p:txBody>
        </p:sp>
        <p:sp>
          <p:nvSpPr>
            <p:cNvPr id="24" name="Ovale 23"/>
            <p:cNvSpPr/>
            <p:nvPr/>
          </p:nvSpPr>
          <p:spPr>
            <a:xfrm>
              <a:off x="5651974" y="3475142"/>
              <a:ext cx="780680" cy="77726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it-IT" sz="4400" b="1" dirty="0">
                  <a:solidFill>
                    <a:schemeClr val="accent1">
                      <a:lumMod val="50000"/>
                    </a:schemeClr>
                  </a:solidFill>
                </a:rPr>
                <a:t>5</a:t>
              </a:r>
            </a:p>
          </p:txBody>
        </p:sp>
        <p:sp>
          <p:nvSpPr>
            <p:cNvPr id="25" name="Ovale 24"/>
            <p:cNvSpPr/>
            <p:nvPr/>
          </p:nvSpPr>
          <p:spPr>
            <a:xfrm>
              <a:off x="5651974" y="2557770"/>
              <a:ext cx="780680" cy="77726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it-IT" sz="4400" b="1" dirty="0">
                  <a:solidFill>
                    <a:schemeClr val="accent1">
                      <a:lumMod val="50000"/>
                    </a:schemeClr>
                  </a:solidFill>
                </a:rPr>
                <a:t>8</a:t>
              </a:r>
            </a:p>
          </p:txBody>
        </p:sp>
        <p:sp>
          <p:nvSpPr>
            <p:cNvPr id="26" name="Rettangolo arrotondato 25"/>
            <p:cNvSpPr/>
            <p:nvPr/>
          </p:nvSpPr>
          <p:spPr>
            <a:xfrm>
              <a:off x="2125536" y="381000"/>
              <a:ext cx="3098800" cy="3009900"/>
            </a:xfrm>
            <a:prstGeom prst="round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r>
                <a:rPr lang="it-IT" sz="1600" dirty="0"/>
                <a:t>Management</a:t>
              </a:r>
            </a:p>
          </p:txBody>
        </p:sp>
        <p:sp>
          <p:nvSpPr>
            <p:cNvPr id="27" name="Rettangolo arrotondato 26"/>
            <p:cNvSpPr/>
            <p:nvPr/>
          </p:nvSpPr>
          <p:spPr>
            <a:xfrm>
              <a:off x="2125536" y="3657600"/>
              <a:ext cx="3276599" cy="2971800"/>
            </a:xfrm>
            <a:prstGeom prst="round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endParaRPr lang="it-IT" sz="1700" dirty="0"/>
            </a:p>
            <a:p>
              <a:pPr algn="r">
                <a:defRPr/>
              </a:pPr>
              <a:r>
                <a:rPr lang="it-IT" sz="1700" dirty="0"/>
                <a:t>Produzione</a:t>
              </a:r>
            </a:p>
            <a:p>
              <a:pPr algn="r">
                <a:defRPr/>
              </a:pPr>
              <a:r>
                <a:rPr lang="it-IT" sz="1700" dirty="0"/>
                <a:t>beni</a:t>
              </a:r>
            </a:p>
            <a:p>
              <a:pPr algn="r">
                <a:defRPr/>
              </a:pPr>
              <a:r>
                <a:rPr lang="it-IT" sz="1700" dirty="0"/>
                <a:t>servizi</a:t>
              </a:r>
            </a:p>
          </p:txBody>
        </p:sp>
        <p:sp>
          <p:nvSpPr>
            <p:cNvPr id="28" name="Rettangolo arrotondato 27"/>
            <p:cNvSpPr/>
            <p:nvPr/>
          </p:nvSpPr>
          <p:spPr>
            <a:xfrm>
              <a:off x="496615" y="304800"/>
              <a:ext cx="1502848" cy="6410527"/>
            </a:xfrm>
            <a:prstGeom prst="round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wordArtVert" anchor="b"/>
            <a:lstStyle/>
            <a:p>
              <a:pPr algn="ctr">
                <a:defRPr/>
              </a:pPr>
              <a:r>
                <a:rPr lang="it-IT" dirty="0"/>
                <a:t>Inserimento</a:t>
              </a:r>
            </a:p>
          </p:txBody>
        </p:sp>
        <p:sp>
          <p:nvSpPr>
            <p:cNvPr id="29" name="Ovale 28"/>
            <p:cNvSpPr/>
            <p:nvPr/>
          </p:nvSpPr>
          <p:spPr>
            <a:xfrm>
              <a:off x="528463" y="3064123"/>
              <a:ext cx="780680" cy="77726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it-IT" sz="4400" b="1" dirty="0">
                  <a:solidFill>
                    <a:schemeClr val="accent1">
                      <a:lumMod val="50000"/>
                    </a:schemeClr>
                  </a:solidFill>
                </a:rPr>
                <a:t>1</a:t>
              </a:r>
            </a:p>
          </p:txBody>
        </p:sp>
        <p:sp>
          <p:nvSpPr>
            <p:cNvPr id="30" name="Ovale 29"/>
            <p:cNvSpPr/>
            <p:nvPr/>
          </p:nvSpPr>
          <p:spPr>
            <a:xfrm>
              <a:off x="2411907" y="1886327"/>
              <a:ext cx="780681" cy="77726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it-IT" sz="4400" b="1" dirty="0">
                  <a:solidFill>
                    <a:schemeClr val="accent1">
                      <a:lumMod val="50000"/>
                    </a:schemeClr>
                  </a:solidFill>
                </a:rPr>
                <a:t>6</a:t>
              </a:r>
            </a:p>
          </p:txBody>
        </p:sp>
        <p:sp>
          <p:nvSpPr>
            <p:cNvPr id="31" name="Ovale 30"/>
            <p:cNvSpPr/>
            <p:nvPr/>
          </p:nvSpPr>
          <p:spPr>
            <a:xfrm>
              <a:off x="2416433" y="998211"/>
              <a:ext cx="780681" cy="77726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it-IT" sz="4400" b="1" dirty="0">
                  <a:solidFill>
                    <a:schemeClr val="accent1">
                      <a:lumMod val="50000"/>
                    </a:schemeClr>
                  </a:solidFill>
                </a:rPr>
                <a:t>7</a:t>
              </a:r>
            </a:p>
          </p:txBody>
        </p:sp>
        <p:sp>
          <p:nvSpPr>
            <p:cNvPr id="32" name="Ovale 31"/>
            <p:cNvSpPr/>
            <p:nvPr/>
          </p:nvSpPr>
          <p:spPr>
            <a:xfrm>
              <a:off x="2193674" y="5125707"/>
              <a:ext cx="780680" cy="77726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it-IT" sz="4400" b="1" dirty="0">
                  <a:solidFill>
                    <a:schemeClr val="accent1">
                      <a:lumMod val="50000"/>
                    </a:schemeClr>
                  </a:solidFill>
                </a:rPr>
                <a:t>2</a:t>
              </a:r>
            </a:p>
          </p:txBody>
        </p:sp>
        <p:sp>
          <p:nvSpPr>
            <p:cNvPr id="33" name="Ovale 32"/>
            <p:cNvSpPr/>
            <p:nvPr/>
          </p:nvSpPr>
          <p:spPr>
            <a:xfrm>
              <a:off x="3174934" y="5120425"/>
              <a:ext cx="780680" cy="77726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it-IT" sz="4400" b="1" dirty="0">
                  <a:solidFill>
                    <a:schemeClr val="accent1">
                      <a:lumMod val="50000"/>
                    </a:schemeClr>
                  </a:solidFill>
                </a:rPr>
                <a:t>3</a:t>
              </a:r>
            </a:p>
          </p:txBody>
        </p:sp>
        <p:sp>
          <p:nvSpPr>
            <p:cNvPr id="34" name="Ovale 33"/>
            <p:cNvSpPr/>
            <p:nvPr/>
          </p:nvSpPr>
          <p:spPr>
            <a:xfrm>
              <a:off x="2690287" y="4272244"/>
              <a:ext cx="780680" cy="77726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it-IT" sz="4400" b="1" dirty="0">
                  <a:solidFill>
                    <a:schemeClr val="accent1">
                      <a:lumMod val="50000"/>
                    </a:schemeClr>
                  </a:solidFill>
                </a:rPr>
                <a:t>4</a:t>
              </a:r>
            </a:p>
          </p:txBody>
        </p:sp>
        <p:cxnSp>
          <p:nvCxnSpPr>
            <p:cNvPr id="35" name="Connettore 1 21"/>
            <p:cNvCxnSpPr/>
            <p:nvPr/>
          </p:nvCxnSpPr>
          <p:spPr>
            <a:xfrm flipH="1">
              <a:off x="2647395" y="4937125"/>
              <a:ext cx="220662" cy="184149"/>
            </a:xfrm>
            <a:prstGeom prst="line">
              <a:avLst/>
            </a:prstGeom>
            <a:ln w="5715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ttore 1 22"/>
            <p:cNvCxnSpPr/>
            <p:nvPr/>
          </p:nvCxnSpPr>
          <p:spPr>
            <a:xfrm>
              <a:off x="3376789" y="4937125"/>
              <a:ext cx="209549" cy="184149"/>
            </a:xfrm>
            <a:prstGeom prst="line">
              <a:avLst/>
            </a:prstGeom>
            <a:ln w="5715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Freccia a sinistra 36"/>
          <p:cNvSpPr/>
          <p:nvPr/>
        </p:nvSpPr>
        <p:spPr>
          <a:xfrm>
            <a:off x="5603386" y="1608054"/>
            <a:ext cx="2206789" cy="726405"/>
          </a:xfrm>
          <a:prstGeom prst="leftArrow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EDUCATION</a:t>
            </a:r>
          </a:p>
        </p:txBody>
      </p:sp>
      <p:sp>
        <p:nvSpPr>
          <p:cNvPr id="38" name="Freccia a sinistra 37"/>
          <p:cNvSpPr/>
          <p:nvPr/>
        </p:nvSpPr>
        <p:spPr>
          <a:xfrm>
            <a:off x="8005259" y="2685451"/>
            <a:ext cx="1303498" cy="726405"/>
          </a:xfrm>
          <a:prstGeom prst="leftArrow">
            <a:avLst/>
          </a:prstGeom>
          <a:solidFill>
            <a:schemeClr val="accent6">
              <a:lumMod val="5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JOB</a:t>
            </a:r>
          </a:p>
        </p:txBody>
      </p:sp>
      <p:sp>
        <p:nvSpPr>
          <p:cNvPr id="40" name="Rettangolo 39"/>
          <p:cNvSpPr/>
          <p:nvPr/>
        </p:nvSpPr>
        <p:spPr>
          <a:xfrm>
            <a:off x="5496979" y="187113"/>
            <a:ext cx="363913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Fisionomia dei livelli NQF: </a:t>
            </a:r>
          </a:p>
          <a:p>
            <a:r>
              <a:rPr lang="it-IT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alcuni esempi</a:t>
            </a:r>
          </a:p>
        </p:txBody>
      </p:sp>
    </p:spTree>
    <p:extLst>
      <p:ext uri="{BB962C8B-B14F-4D97-AF65-F5344CB8AC3E}">
        <p14:creationId xmlns:p14="http://schemas.microsoft.com/office/powerpoint/2010/main" val="41428235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ottotitolo 3"/>
          <p:cNvSpPr txBox="1">
            <a:spLocks/>
          </p:cNvSpPr>
          <p:nvPr/>
        </p:nvSpPr>
        <p:spPr>
          <a:xfrm>
            <a:off x="5809612" y="1259931"/>
            <a:ext cx="88618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it-IT" sz="1400" b="1" dirty="0">
                <a:solidFill>
                  <a:srgbClr val="002060"/>
                </a:solidFill>
                <a:latin typeface="Candara" pitchFamily="34" charset="0"/>
                <a:ea typeface="Arial"/>
                <a:cs typeface="Arial"/>
              </a:rPr>
              <a:t>                     </a:t>
            </a:r>
          </a:p>
        </p:txBody>
      </p:sp>
      <p:sp>
        <p:nvSpPr>
          <p:cNvPr id="4" name="Titolo 1"/>
          <p:cNvSpPr txBox="1">
            <a:spLocks/>
          </p:cNvSpPr>
          <p:nvPr/>
        </p:nvSpPr>
        <p:spPr>
          <a:xfrm>
            <a:off x="1714500" y="834876"/>
            <a:ext cx="6953250" cy="425054"/>
          </a:xfrm>
          <a:prstGeom prst="rect">
            <a:avLst/>
          </a:prstGeom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it-IT" sz="2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 sistema Nazionale di Certificazione delle Competenze: finalità e impatti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6107443" y="2918756"/>
            <a:ext cx="484834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800" b="1" dirty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Impatti diretti</a:t>
            </a:r>
            <a:endParaRPr lang="it-IT" sz="1800" dirty="0">
              <a:solidFill>
                <a:schemeClr val="accent5">
                  <a:lumMod val="50000"/>
                </a:schemeClr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it-IT" sz="1800" dirty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Valore nazionale delle qualificazioni regionali </a:t>
            </a:r>
          </a:p>
          <a:p>
            <a:pPr>
              <a:buFont typeface="Wingdings" pitchFamily="2" charset="2"/>
              <a:buChar char="ü"/>
            </a:pPr>
            <a:r>
              <a:rPr lang="it-IT" sz="1800" dirty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Validazione del non formale e informale</a:t>
            </a:r>
          </a:p>
          <a:p>
            <a:pPr>
              <a:buFont typeface="Wingdings" pitchFamily="2" charset="2"/>
              <a:buChar char="ü"/>
            </a:pPr>
            <a:r>
              <a:rPr lang="it-IT" sz="1800" dirty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Quadro Nazionale delle Qualificazioni</a:t>
            </a:r>
          </a:p>
          <a:p>
            <a:pPr>
              <a:buFont typeface="Wingdings" pitchFamily="2" charset="2"/>
              <a:buChar char="ü"/>
            </a:pPr>
            <a:r>
              <a:rPr lang="it-IT" sz="1800" dirty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Trasparenza e portabilità delle competenze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6107444" y="4352738"/>
            <a:ext cx="4692347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800" b="1" dirty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Impatti indiretti</a:t>
            </a:r>
          </a:p>
          <a:p>
            <a:pPr>
              <a:buFont typeface="Wingdings" pitchFamily="2" charset="2"/>
              <a:buChar char="ü"/>
            </a:pPr>
            <a:r>
              <a:rPr lang="it-IT" sz="1800" dirty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Apprendistato duale, alternanza, tirocini</a:t>
            </a:r>
          </a:p>
          <a:p>
            <a:pPr marL="214313" indent="-214313">
              <a:buFont typeface="Wingdings" pitchFamily="2" charset="2"/>
              <a:buChar char="ü"/>
            </a:pPr>
            <a:r>
              <a:rPr lang="it-IT" sz="1800" dirty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Personalizzazione misure di formazione e politiche attive </a:t>
            </a:r>
          </a:p>
          <a:p>
            <a:pPr marL="214313" indent="-214313">
              <a:buFont typeface="Wingdings" pitchFamily="2" charset="2"/>
              <a:buChar char="ü"/>
            </a:pPr>
            <a:r>
              <a:rPr lang="it-IT" sz="1800" dirty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Partnership tra agenzie educative e attori chiave dell’apprendimento non formale (</a:t>
            </a:r>
            <a:r>
              <a:rPr lang="it-IT" sz="1800" dirty="0" err="1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lifewide</a:t>
            </a:r>
            <a:r>
              <a:rPr lang="it-IT" sz="1800" dirty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)</a:t>
            </a:r>
          </a:p>
        </p:txBody>
      </p:sp>
      <p:sp>
        <p:nvSpPr>
          <p:cNvPr id="7" name="Rettangolo 6"/>
          <p:cNvSpPr/>
          <p:nvPr/>
        </p:nvSpPr>
        <p:spPr>
          <a:xfrm rot="17985838">
            <a:off x="1588362" y="3540420"/>
            <a:ext cx="1028968" cy="611361"/>
          </a:xfrm>
          <a:prstGeom prst="rect">
            <a:avLst/>
          </a:prstGeom>
          <a:noFill/>
        </p:spPr>
        <p:txBody>
          <a:bodyPr spcFirstLastPara="1" wrap="none">
            <a:prstTxWarp prst="textArchUp">
              <a:avLst/>
            </a:prstTxWarp>
            <a:spAutoFit/>
          </a:bodyPr>
          <a:lstStyle/>
          <a:p>
            <a:pPr algn="ctr">
              <a:defRPr/>
            </a:pPr>
            <a:r>
              <a:rPr lang="it-IT" sz="2400" dirty="0">
                <a:ln w="0"/>
                <a:solidFill>
                  <a:schemeClr val="bg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strumenti</a:t>
            </a:r>
          </a:p>
        </p:txBody>
      </p:sp>
      <p:sp>
        <p:nvSpPr>
          <p:cNvPr id="8" name="Rettangolo 7"/>
          <p:cNvSpPr/>
          <p:nvPr/>
        </p:nvSpPr>
        <p:spPr>
          <a:xfrm rot="17595782">
            <a:off x="2287665" y="2585003"/>
            <a:ext cx="1058522" cy="579419"/>
          </a:xfrm>
          <a:prstGeom prst="rect">
            <a:avLst/>
          </a:prstGeom>
          <a:noFill/>
        </p:spPr>
        <p:txBody>
          <a:bodyPr spcFirstLastPara="1" wrap="none">
            <a:prstTxWarp prst="textArchUp">
              <a:avLst/>
            </a:prstTxWarp>
            <a:spAutoFit/>
          </a:bodyPr>
          <a:lstStyle/>
          <a:p>
            <a:pPr algn="ctr">
              <a:defRPr/>
            </a:pPr>
            <a:r>
              <a:rPr lang="it-IT" sz="2400" dirty="0">
                <a:ln w="0"/>
                <a:solidFill>
                  <a:schemeClr val="bg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regole</a:t>
            </a:r>
          </a:p>
        </p:txBody>
      </p:sp>
      <p:sp>
        <p:nvSpPr>
          <p:cNvPr id="9" name="Rettangolo 8"/>
          <p:cNvSpPr/>
          <p:nvPr/>
        </p:nvSpPr>
        <p:spPr>
          <a:xfrm rot="3794681">
            <a:off x="4154871" y="4207788"/>
            <a:ext cx="2044998" cy="913788"/>
          </a:xfrm>
          <a:prstGeom prst="rect">
            <a:avLst/>
          </a:prstGeom>
          <a:noFill/>
        </p:spPr>
        <p:txBody>
          <a:bodyPr spcFirstLastPara="1" wrap="none">
            <a:prstTxWarp prst="textArchUp">
              <a:avLst>
                <a:gd name="adj" fmla="val 11253383"/>
              </a:avLst>
            </a:prstTxWarp>
            <a:spAutoFit/>
          </a:bodyPr>
          <a:lstStyle/>
          <a:p>
            <a:pPr algn="ctr">
              <a:defRPr/>
            </a:pPr>
            <a:r>
              <a:rPr lang="it-IT" sz="2550" dirty="0">
                <a:ln w="0"/>
                <a:solidFill>
                  <a:schemeClr val="bg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Servizi e procedure</a:t>
            </a:r>
          </a:p>
        </p:txBody>
      </p:sp>
      <p:grpSp>
        <p:nvGrpSpPr>
          <p:cNvPr id="2" name="Gruppo 1"/>
          <p:cNvGrpSpPr/>
          <p:nvPr/>
        </p:nvGrpSpPr>
        <p:grpSpPr>
          <a:xfrm>
            <a:off x="1780780" y="2195814"/>
            <a:ext cx="3880400" cy="4167015"/>
            <a:chOff x="256780" y="2195813"/>
            <a:chExt cx="3880400" cy="4167015"/>
          </a:xfrm>
        </p:grpSpPr>
        <p:sp>
          <p:nvSpPr>
            <p:cNvPr id="3" name="Figura a mano libera 2"/>
            <p:cNvSpPr/>
            <p:nvPr/>
          </p:nvSpPr>
          <p:spPr>
            <a:xfrm>
              <a:off x="1699695" y="4067095"/>
              <a:ext cx="2030511" cy="2030511"/>
            </a:xfrm>
            <a:custGeom>
              <a:avLst/>
              <a:gdLst>
                <a:gd name="connsiteX0" fmla="*/ 1441265 w 2030511"/>
                <a:gd name="connsiteY0" fmla="*/ 323742 h 2030511"/>
                <a:gd name="connsiteX1" fmla="*/ 1599207 w 2030511"/>
                <a:gd name="connsiteY1" fmla="*/ 191206 h 2030511"/>
                <a:gd name="connsiteX2" fmla="*/ 1725384 w 2030511"/>
                <a:gd name="connsiteY2" fmla="*/ 297081 h 2030511"/>
                <a:gd name="connsiteX3" fmla="*/ 1622288 w 2030511"/>
                <a:gd name="connsiteY3" fmla="*/ 475638 h 2030511"/>
                <a:gd name="connsiteX4" fmla="*/ 1786095 w 2030511"/>
                <a:gd name="connsiteY4" fmla="*/ 759359 h 2030511"/>
                <a:gd name="connsiteX5" fmla="*/ 1992277 w 2030511"/>
                <a:gd name="connsiteY5" fmla="*/ 759354 h 2030511"/>
                <a:gd name="connsiteX6" fmla="*/ 2020879 w 2030511"/>
                <a:gd name="connsiteY6" fmla="*/ 921564 h 2030511"/>
                <a:gd name="connsiteX7" fmla="*/ 1827129 w 2030511"/>
                <a:gd name="connsiteY7" fmla="*/ 992077 h 2030511"/>
                <a:gd name="connsiteX8" fmla="*/ 1770240 w 2030511"/>
                <a:gd name="connsiteY8" fmla="*/ 1314713 h 2030511"/>
                <a:gd name="connsiteX9" fmla="*/ 1928188 w 2030511"/>
                <a:gd name="connsiteY9" fmla="*/ 1447241 h 2030511"/>
                <a:gd name="connsiteX10" fmla="*/ 1845832 w 2030511"/>
                <a:gd name="connsiteY10" fmla="*/ 1589886 h 2030511"/>
                <a:gd name="connsiteX11" fmla="*/ 1652086 w 2030511"/>
                <a:gd name="connsiteY11" fmla="*/ 1519362 h 2030511"/>
                <a:gd name="connsiteX12" fmla="*/ 1401120 w 2030511"/>
                <a:gd name="connsiteY12" fmla="*/ 1729948 h 2030511"/>
                <a:gd name="connsiteX13" fmla="*/ 1436928 w 2030511"/>
                <a:gd name="connsiteY13" fmla="*/ 1932997 h 2030511"/>
                <a:gd name="connsiteX14" fmla="*/ 1282149 w 2030511"/>
                <a:gd name="connsiteY14" fmla="*/ 1989332 h 2030511"/>
                <a:gd name="connsiteX15" fmla="*/ 1179062 w 2030511"/>
                <a:gd name="connsiteY15" fmla="*/ 1810770 h 2030511"/>
                <a:gd name="connsiteX16" fmla="*/ 851449 w 2030511"/>
                <a:gd name="connsiteY16" fmla="*/ 1810770 h 2030511"/>
                <a:gd name="connsiteX17" fmla="*/ 748362 w 2030511"/>
                <a:gd name="connsiteY17" fmla="*/ 1989332 h 2030511"/>
                <a:gd name="connsiteX18" fmla="*/ 593583 w 2030511"/>
                <a:gd name="connsiteY18" fmla="*/ 1932997 h 2030511"/>
                <a:gd name="connsiteX19" fmla="*/ 629392 w 2030511"/>
                <a:gd name="connsiteY19" fmla="*/ 1729948 h 2030511"/>
                <a:gd name="connsiteX20" fmla="*/ 378426 w 2030511"/>
                <a:gd name="connsiteY20" fmla="*/ 1519362 h 2030511"/>
                <a:gd name="connsiteX21" fmla="*/ 184679 w 2030511"/>
                <a:gd name="connsiteY21" fmla="*/ 1589886 h 2030511"/>
                <a:gd name="connsiteX22" fmla="*/ 102323 w 2030511"/>
                <a:gd name="connsiteY22" fmla="*/ 1447241 h 2030511"/>
                <a:gd name="connsiteX23" fmla="*/ 260271 w 2030511"/>
                <a:gd name="connsiteY23" fmla="*/ 1314713 h 2030511"/>
                <a:gd name="connsiteX24" fmla="*/ 203382 w 2030511"/>
                <a:gd name="connsiteY24" fmla="*/ 992077 h 2030511"/>
                <a:gd name="connsiteX25" fmla="*/ 9632 w 2030511"/>
                <a:gd name="connsiteY25" fmla="*/ 921564 h 2030511"/>
                <a:gd name="connsiteX26" fmla="*/ 38234 w 2030511"/>
                <a:gd name="connsiteY26" fmla="*/ 759354 h 2030511"/>
                <a:gd name="connsiteX27" fmla="*/ 244416 w 2030511"/>
                <a:gd name="connsiteY27" fmla="*/ 759359 h 2030511"/>
                <a:gd name="connsiteX28" fmla="*/ 408223 w 2030511"/>
                <a:gd name="connsiteY28" fmla="*/ 475638 h 2030511"/>
                <a:gd name="connsiteX29" fmla="*/ 305127 w 2030511"/>
                <a:gd name="connsiteY29" fmla="*/ 297081 h 2030511"/>
                <a:gd name="connsiteX30" fmla="*/ 431304 w 2030511"/>
                <a:gd name="connsiteY30" fmla="*/ 191206 h 2030511"/>
                <a:gd name="connsiteX31" fmla="*/ 589246 w 2030511"/>
                <a:gd name="connsiteY31" fmla="*/ 323742 h 2030511"/>
                <a:gd name="connsiteX32" fmla="*/ 897102 w 2030511"/>
                <a:gd name="connsiteY32" fmla="*/ 211692 h 2030511"/>
                <a:gd name="connsiteX33" fmla="*/ 932899 w 2030511"/>
                <a:gd name="connsiteY33" fmla="*/ 8640 h 2030511"/>
                <a:gd name="connsiteX34" fmla="*/ 1097612 w 2030511"/>
                <a:gd name="connsiteY34" fmla="*/ 8640 h 2030511"/>
                <a:gd name="connsiteX35" fmla="*/ 1133410 w 2030511"/>
                <a:gd name="connsiteY35" fmla="*/ 211691 h 2030511"/>
                <a:gd name="connsiteX36" fmla="*/ 1441266 w 2030511"/>
                <a:gd name="connsiteY36" fmla="*/ 323741 h 2030511"/>
                <a:gd name="connsiteX37" fmla="*/ 1441265 w 2030511"/>
                <a:gd name="connsiteY37" fmla="*/ 323742 h 2030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030511" h="2030511">
                  <a:moveTo>
                    <a:pt x="1441265" y="323742"/>
                  </a:moveTo>
                  <a:lnTo>
                    <a:pt x="1599207" y="191206"/>
                  </a:lnTo>
                  <a:lnTo>
                    <a:pt x="1725384" y="297081"/>
                  </a:lnTo>
                  <a:lnTo>
                    <a:pt x="1622288" y="475638"/>
                  </a:lnTo>
                  <a:cubicBezTo>
                    <a:pt x="1695595" y="558103"/>
                    <a:pt x="1751331" y="654641"/>
                    <a:pt x="1786095" y="759359"/>
                  </a:cubicBezTo>
                  <a:lnTo>
                    <a:pt x="1992277" y="759354"/>
                  </a:lnTo>
                  <a:lnTo>
                    <a:pt x="2020879" y="921564"/>
                  </a:lnTo>
                  <a:lnTo>
                    <a:pt x="1827129" y="992077"/>
                  </a:lnTo>
                  <a:cubicBezTo>
                    <a:pt x="1830278" y="1102370"/>
                    <a:pt x="1810921" y="1212148"/>
                    <a:pt x="1770240" y="1314713"/>
                  </a:cubicBezTo>
                  <a:lnTo>
                    <a:pt x="1928188" y="1447241"/>
                  </a:lnTo>
                  <a:lnTo>
                    <a:pt x="1845832" y="1589886"/>
                  </a:lnTo>
                  <a:lnTo>
                    <a:pt x="1652086" y="1519362"/>
                  </a:lnTo>
                  <a:cubicBezTo>
                    <a:pt x="1583603" y="1605875"/>
                    <a:pt x="1498211" y="1677528"/>
                    <a:pt x="1401120" y="1729948"/>
                  </a:cubicBezTo>
                  <a:lnTo>
                    <a:pt x="1436928" y="1932997"/>
                  </a:lnTo>
                  <a:lnTo>
                    <a:pt x="1282149" y="1989332"/>
                  </a:lnTo>
                  <a:lnTo>
                    <a:pt x="1179062" y="1810770"/>
                  </a:lnTo>
                  <a:cubicBezTo>
                    <a:pt x="1070991" y="1833023"/>
                    <a:pt x="959520" y="1833023"/>
                    <a:pt x="851449" y="1810770"/>
                  </a:cubicBezTo>
                  <a:lnTo>
                    <a:pt x="748362" y="1989332"/>
                  </a:lnTo>
                  <a:lnTo>
                    <a:pt x="593583" y="1932997"/>
                  </a:lnTo>
                  <a:lnTo>
                    <a:pt x="629392" y="1729948"/>
                  </a:lnTo>
                  <a:cubicBezTo>
                    <a:pt x="532301" y="1677528"/>
                    <a:pt x="446909" y="1605876"/>
                    <a:pt x="378426" y="1519362"/>
                  </a:cubicBezTo>
                  <a:lnTo>
                    <a:pt x="184679" y="1589886"/>
                  </a:lnTo>
                  <a:lnTo>
                    <a:pt x="102323" y="1447241"/>
                  </a:lnTo>
                  <a:lnTo>
                    <a:pt x="260271" y="1314713"/>
                  </a:lnTo>
                  <a:cubicBezTo>
                    <a:pt x="219590" y="1212148"/>
                    <a:pt x="200233" y="1102370"/>
                    <a:pt x="203382" y="992077"/>
                  </a:cubicBezTo>
                  <a:lnTo>
                    <a:pt x="9632" y="921564"/>
                  </a:lnTo>
                  <a:lnTo>
                    <a:pt x="38234" y="759354"/>
                  </a:lnTo>
                  <a:lnTo>
                    <a:pt x="244416" y="759359"/>
                  </a:lnTo>
                  <a:cubicBezTo>
                    <a:pt x="279180" y="654640"/>
                    <a:pt x="334915" y="558103"/>
                    <a:pt x="408223" y="475638"/>
                  </a:cubicBezTo>
                  <a:lnTo>
                    <a:pt x="305127" y="297081"/>
                  </a:lnTo>
                  <a:lnTo>
                    <a:pt x="431304" y="191206"/>
                  </a:lnTo>
                  <a:lnTo>
                    <a:pt x="589246" y="323742"/>
                  </a:lnTo>
                  <a:cubicBezTo>
                    <a:pt x="683188" y="265869"/>
                    <a:pt x="787937" y="227743"/>
                    <a:pt x="897102" y="211692"/>
                  </a:cubicBezTo>
                  <a:lnTo>
                    <a:pt x="932899" y="8640"/>
                  </a:lnTo>
                  <a:lnTo>
                    <a:pt x="1097612" y="8640"/>
                  </a:lnTo>
                  <a:lnTo>
                    <a:pt x="1133410" y="211691"/>
                  </a:lnTo>
                  <a:cubicBezTo>
                    <a:pt x="1242574" y="227742"/>
                    <a:pt x="1347323" y="265868"/>
                    <a:pt x="1441266" y="323741"/>
                  </a:cubicBezTo>
                  <a:lnTo>
                    <a:pt x="1441265" y="323742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9813" tIns="497228" rIns="429813" bIns="532739" numCol="1" spcCol="1270" anchor="ctr" anchorCtr="0">
              <a:noAutofit/>
            </a:bodyPr>
            <a:lstStyle/>
            <a:p>
              <a:pPr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1700" kern="1200" dirty="0">
                  <a:solidFill>
                    <a:srgbClr val="FF0000"/>
                  </a:solidFill>
                </a:rPr>
                <a:t>culturale</a:t>
              </a:r>
            </a:p>
          </p:txBody>
        </p:sp>
        <p:sp>
          <p:nvSpPr>
            <p:cNvPr id="11" name="Figura a mano libera 10"/>
            <p:cNvSpPr/>
            <p:nvPr/>
          </p:nvSpPr>
          <p:spPr>
            <a:xfrm>
              <a:off x="518307" y="3587156"/>
              <a:ext cx="1476735" cy="1476735"/>
            </a:xfrm>
            <a:custGeom>
              <a:avLst/>
              <a:gdLst>
                <a:gd name="connsiteX0" fmla="*/ 1104963 w 1476735"/>
                <a:gd name="connsiteY0" fmla="*/ 374019 h 1476735"/>
                <a:gd name="connsiteX1" fmla="*/ 1322831 w 1476735"/>
                <a:gd name="connsiteY1" fmla="*/ 308358 h 1476735"/>
                <a:gd name="connsiteX2" fmla="*/ 1402998 w 1476735"/>
                <a:gd name="connsiteY2" fmla="*/ 447212 h 1476735"/>
                <a:gd name="connsiteX3" fmla="*/ 1237200 w 1476735"/>
                <a:gd name="connsiteY3" fmla="*/ 603061 h 1476735"/>
                <a:gd name="connsiteX4" fmla="*/ 1237200 w 1476735"/>
                <a:gd name="connsiteY4" fmla="*/ 873674 h 1476735"/>
                <a:gd name="connsiteX5" fmla="*/ 1402998 w 1476735"/>
                <a:gd name="connsiteY5" fmla="*/ 1029523 h 1476735"/>
                <a:gd name="connsiteX6" fmla="*/ 1322831 w 1476735"/>
                <a:gd name="connsiteY6" fmla="*/ 1168377 h 1476735"/>
                <a:gd name="connsiteX7" fmla="*/ 1104963 w 1476735"/>
                <a:gd name="connsiteY7" fmla="*/ 1102716 h 1476735"/>
                <a:gd name="connsiteX8" fmla="*/ 870605 w 1476735"/>
                <a:gd name="connsiteY8" fmla="*/ 1238023 h 1476735"/>
                <a:gd name="connsiteX9" fmla="*/ 818535 w 1476735"/>
                <a:gd name="connsiteY9" fmla="*/ 1459532 h 1476735"/>
                <a:gd name="connsiteX10" fmla="*/ 658200 w 1476735"/>
                <a:gd name="connsiteY10" fmla="*/ 1459532 h 1476735"/>
                <a:gd name="connsiteX11" fmla="*/ 606130 w 1476735"/>
                <a:gd name="connsiteY11" fmla="*/ 1238022 h 1476735"/>
                <a:gd name="connsiteX12" fmla="*/ 371772 w 1476735"/>
                <a:gd name="connsiteY12" fmla="*/ 1102715 h 1476735"/>
                <a:gd name="connsiteX13" fmla="*/ 153904 w 1476735"/>
                <a:gd name="connsiteY13" fmla="*/ 1168377 h 1476735"/>
                <a:gd name="connsiteX14" fmla="*/ 73737 w 1476735"/>
                <a:gd name="connsiteY14" fmla="*/ 1029523 h 1476735"/>
                <a:gd name="connsiteX15" fmla="*/ 239535 w 1476735"/>
                <a:gd name="connsiteY15" fmla="*/ 873674 h 1476735"/>
                <a:gd name="connsiteX16" fmla="*/ 239535 w 1476735"/>
                <a:gd name="connsiteY16" fmla="*/ 603061 h 1476735"/>
                <a:gd name="connsiteX17" fmla="*/ 73737 w 1476735"/>
                <a:gd name="connsiteY17" fmla="*/ 447212 h 1476735"/>
                <a:gd name="connsiteX18" fmla="*/ 153904 w 1476735"/>
                <a:gd name="connsiteY18" fmla="*/ 308358 h 1476735"/>
                <a:gd name="connsiteX19" fmla="*/ 371772 w 1476735"/>
                <a:gd name="connsiteY19" fmla="*/ 374019 h 1476735"/>
                <a:gd name="connsiteX20" fmla="*/ 606130 w 1476735"/>
                <a:gd name="connsiteY20" fmla="*/ 238712 h 1476735"/>
                <a:gd name="connsiteX21" fmla="*/ 658200 w 1476735"/>
                <a:gd name="connsiteY21" fmla="*/ 17203 h 1476735"/>
                <a:gd name="connsiteX22" fmla="*/ 818535 w 1476735"/>
                <a:gd name="connsiteY22" fmla="*/ 17203 h 1476735"/>
                <a:gd name="connsiteX23" fmla="*/ 870605 w 1476735"/>
                <a:gd name="connsiteY23" fmla="*/ 238713 h 1476735"/>
                <a:gd name="connsiteX24" fmla="*/ 1104963 w 1476735"/>
                <a:gd name="connsiteY24" fmla="*/ 374020 h 1476735"/>
                <a:gd name="connsiteX25" fmla="*/ 1104963 w 1476735"/>
                <a:gd name="connsiteY25" fmla="*/ 374019 h 1476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476735" h="1476735">
                  <a:moveTo>
                    <a:pt x="1104963" y="374019"/>
                  </a:moveTo>
                  <a:lnTo>
                    <a:pt x="1322831" y="308358"/>
                  </a:lnTo>
                  <a:lnTo>
                    <a:pt x="1402998" y="447212"/>
                  </a:lnTo>
                  <a:lnTo>
                    <a:pt x="1237200" y="603061"/>
                  </a:lnTo>
                  <a:cubicBezTo>
                    <a:pt x="1261233" y="691665"/>
                    <a:pt x="1261233" y="785071"/>
                    <a:pt x="1237200" y="873674"/>
                  </a:cubicBezTo>
                  <a:lnTo>
                    <a:pt x="1402998" y="1029523"/>
                  </a:lnTo>
                  <a:lnTo>
                    <a:pt x="1322831" y="1168377"/>
                  </a:lnTo>
                  <a:lnTo>
                    <a:pt x="1104963" y="1102716"/>
                  </a:lnTo>
                  <a:cubicBezTo>
                    <a:pt x="1040247" y="1167831"/>
                    <a:pt x="959355" y="1214534"/>
                    <a:pt x="870605" y="1238023"/>
                  </a:cubicBezTo>
                  <a:lnTo>
                    <a:pt x="818535" y="1459532"/>
                  </a:lnTo>
                  <a:lnTo>
                    <a:pt x="658200" y="1459532"/>
                  </a:lnTo>
                  <a:lnTo>
                    <a:pt x="606130" y="1238022"/>
                  </a:lnTo>
                  <a:cubicBezTo>
                    <a:pt x="517380" y="1214534"/>
                    <a:pt x="436488" y="1167831"/>
                    <a:pt x="371772" y="1102715"/>
                  </a:cubicBezTo>
                  <a:lnTo>
                    <a:pt x="153904" y="1168377"/>
                  </a:lnTo>
                  <a:lnTo>
                    <a:pt x="73737" y="1029523"/>
                  </a:lnTo>
                  <a:lnTo>
                    <a:pt x="239535" y="873674"/>
                  </a:lnTo>
                  <a:cubicBezTo>
                    <a:pt x="215502" y="785070"/>
                    <a:pt x="215502" y="691664"/>
                    <a:pt x="239535" y="603061"/>
                  </a:cubicBezTo>
                  <a:lnTo>
                    <a:pt x="73737" y="447212"/>
                  </a:lnTo>
                  <a:lnTo>
                    <a:pt x="153904" y="308358"/>
                  </a:lnTo>
                  <a:lnTo>
                    <a:pt x="371772" y="374019"/>
                  </a:lnTo>
                  <a:cubicBezTo>
                    <a:pt x="436488" y="308904"/>
                    <a:pt x="517380" y="262201"/>
                    <a:pt x="606130" y="238712"/>
                  </a:cubicBezTo>
                  <a:lnTo>
                    <a:pt x="658200" y="17203"/>
                  </a:lnTo>
                  <a:lnTo>
                    <a:pt x="818535" y="17203"/>
                  </a:lnTo>
                  <a:lnTo>
                    <a:pt x="870605" y="238713"/>
                  </a:lnTo>
                  <a:cubicBezTo>
                    <a:pt x="959355" y="262201"/>
                    <a:pt x="1040247" y="308904"/>
                    <a:pt x="1104963" y="374020"/>
                  </a:cubicBezTo>
                  <a:lnTo>
                    <a:pt x="1104963" y="374019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93362" tIns="395609" rIns="393362" bIns="395609" numCol="1" spcCol="1270" anchor="ctr" anchorCtr="0">
              <a:noAutofit/>
            </a:bodyPr>
            <a:lstStyle/>
            <a:p>
              <a:pPr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1700" kern="1200" dirty="0">
                  <a:solidFill>
                    <a:srgbClr val="FF0000"/>
                  </a:solidFill>
                </a:rPr>
                <a:t>tecnico</a:t>
              </a:r>
            </a:p>
          </p:txBody>
        </p:sp>
        <p:sp>
          <p:nvSpPr>
            <p:cNvPr id="13" name="Figura a mano libera 12"/>
            <p:cNvSpPr/>
            <p:nvPr/>
          </p:nvSpPr>
          <p:spPr>
            <a:xfrm>
              <a:off x="1182837" y="2405767"/>
              <a:ext cx="1772083" cy="1772083"/>
            </a:xfrm>
            <a:custGeom>
              <a:avLst/>
              <a:gdLst>
                <a:gd name="connsiteX0" fmla="*/ 1082638 w 1446899"/>
                <a:gd name="connsiteY0" fmla="*/ 366463 h 1446899"/>
                <a:gd name="connsiteX1" fmla="*/ 1296104 w 1446899"/>
                <a:gd name="connsiteY1" fmla="*/ 302128 h 1446899"/>
                <a:gd name="connsiteX2" fmla="*/ 1374652 w 1446899"/>
                <a:gd name="connsiteY2" fmla="*/ 438177 h 1446899"/>
                <a:gd name="connsiteX3" fmla="*/ 1212203 w 1446899"/>
                <a:gd name="connsiteY3" fmla="*/ 590877 h 1446899"/>
                <a:gd name="connsiteX4" fmla="*/ 1212203 w 1446899"/>
                <a:gd name="connsiteY4" fmla="*/ 856023 h 1446899"/>
                <a:gd name="connsiteX5" fmla="*/ 1374652 w 1446899"/>
                <a:gd name="connsiteY5" fmla="*/ 1008722 h 1446899"/>
                <a:gd name="connsiteX6" fmla="*/ 1296104 w 1446899"/>
                <a:gd name="connsiteY6" fmla="*/ 1144771 h 1446899"/>
                <a:gd name="connsiteX7" fmla="*/ 1082638 w 1446899"/>
                <a:gd name="connsiteY7" fmla="*/ 1080436 h 1446899"/>
                <a:gd name="connsiteX8" fmla="*/ 853015 w 1446899"/>
                <a:gd name="connsiteY8" fmla="*/ 1213009 h 1446899"/>
                <a:gd name="connsiteX9" fmla="*/ 801997 w 1446899"/>
                <a:gd name="connsiteY9" fmla="*/ 1430044 h 1446899"/>
                <a:gd name="connsiteX10" fmla="*/ 644902 w 1446899"/>
                <a:gd name="connsiteY10" fmla="*/ 1430044 h 1446899"/>
                <a:gd name="connsiteX11" fmla="*/ 593884 w 1446899"/>
                <a:gd name="connsiteY11" fmla="*/ 1213009 h 1446899"/>
                <a:gd name="connsiteX12" fmla="*/ 364261 w 1446899"/>
                <a:gd name="connsiteY12" fmla="*/ 1080436 h 1446899"/>
                <a:gd name="connsiteX13" fmla="*/ 150795 w 1446899"/>
                <a:gd name="connsiteY13" fmla="*/ 1144771 h 1446899"/>
                <a:gd name="connsiteX14" fmla="*/ 72247 w 1446899"/>
                <a:gd name="connsiteY14" fmla="*/ 1008722 h 1446899"/>
                <a:gd name="connsiteX15" fmla="*/ 234696 w 1446899"/>
                <a:gd name="connsiteY15" fmla="*/ 856022 h 1446899"/>
                <a:gd name="connsiteX16" fmla="*/ 234696 w 1446899"/>
                <a:gd name="connsiteY16" fmla="*/ 590876 h 1446899"/>
                <a:gd name="connsiteX17" fmla="*/ 72247 w 1446899"/>
                <a:gd name="connsiteY17" fmla="*/ 438177 h 1446899"/>
                <a:gd name="connsiteX18" fmla="*/ 150795 w 1446899"/>
                <a:gd name="connsiteY18" fmla="*/ 302128 h 1446899"/>
                <a:gd name="connsiteX19" fmla="*/ 364261 w 1446899"/>
                <a:gd name="connsiteY19" fmla="*/ 366463 h 1446899"/>
                <a:gd name="connsiteX20" fmla="*/ 593884 w 1446899"/>
                <a:gd name="connsiteY20" fmla="*/ 233890 h 1446899"/>
                <a:gd name="connsiteX21" fmla="*/ 644902 w 1446899"/>
                <a:gd name="connsiteY21" fmla="*/ 16855 h 1446899"/>
                <a:gd name="connsiteX22" fmla="*/ 801997 w 1446899"/>
                <a:gd name="connsiteY22" fmla="*/ 16855 h 1446899"/>
                <a:gd name="connsiteX23" fmla="*/ 853015 w 1446899"/>
                <a:gd name="connsiteY23" fmla="*/ 233890 h 1446899"/>
                <a:gd name="connsiteX24" fmla="*/ 1082638 w 1446899"/>
                <a:gd name="connsiteY24" fmla="*/ 366463 h 1446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446899" h="1446899">
                  <a:moveTo>
                    <a:pt x="931292" y="365998"/>
                  </a:moveTo>
                  <a:lnTo>
                    <a:pt x="1086052" y="270148"/>
                  </a:lnTo>
                  <a:lnTo>
                    <a:pt x="1176751" y="360847"/>
                  </a:lnTo>
                  <a:lnTo>
                    <a:pt x="1080901" y="515607"/>
                  </a:lnTo>
                  <a:cubicBezTo>
                    <a:pt x="1117819" y="579098"/>
                    <a:pt x="1137159" y="651277"/>
                    <a:pt x="1136933" y="724721"/>
                  </a:cubicBezTo>
                  <a:lnTo>
                    <a:pt x="1297322" y="810822"/>
                  </a:lnTo>
                  <a:lnTo>
                    <a:pt x="1264123" y="934719"/>
                  </a:lnTo>
                  <a:lnTo>
                    <a:pt x="1082172" y="929090"/>
                  </a:lnTo>
                  <a:cubicBezTo>
                    <a:pt x="1045646" y="992808"/>
                    <a:pt x="992808" y="1045646"/>
                    <a:pt x="929091" y="1082172"/>
                  </a:cubicBezTo>
                  <a:lnTo>
                    <a:pt x="934719" y="1264124"/>
                  </a:lnTo>
                  <a:lnTo>
                    <a:pt x="810822" y="1297322"/>
                  </a:lnTo>
                  <a:lnTo>
                    <a:pt x="724721" y="1136933"/>
                  </a:lnTo>
                  <a:cubicBezTo>
                    <a:pt x="651276" y="1137159"/>
                    <a:pt x="579098" y="1117819"/>
                    <a:pt x="515607" y="1080901"/>
                  </a:cubicBezTo>
                  <a:lnTo>
                    <a:pt x="360847" y="1176751"/>
                  </a:lnTo>
                  <a:lnTo>
                    <a:pt x="270148" y="1086052"/>
                  </a:lnTo>
                  <a:lnTo>
                    <a:pt x="365998" y="931292"/>
                  </a:lnTo>
                  <a:cubicBezTo>
                    <a:pt x="329080" y="867801"/>
                    <a:pt x="309740" y="795622"/>
                    <a:pt x="309966" y="722178"/>
                  </a:cubicBezTo>
                  <a:lnTo>
                    <a:pt x="149577" y="636077"/>
                  </a:lnTo>
                  <a:lnTo>
                    <a:pt x="182776" y="512180"/>
                  </a:lnTo>
                  <a:lnTo>
                    <a:pt x="364727" y="517809"/>
                  </a:lnTo>
                  <a:cubicBezTo>
                    <a:pt x="401253" y="454091"/>
                    <a:pt x="454091" y="401253"/>
                    <a:pt x="517808" y="364727"/>
                  </a:cubicBezTo>
                  <a:lnTo>
                    <a:pt x="512180" y="182775"/>
                  </a:lnTo>
                  <a:lnTo>
                    <a:pt x="636077" y="149577"/>
                  </a:lnTo>
                  <a:lnTo>
                    <a:pt x="722178" y="309966"/>
                  </a:lnTo>
                  <a:cubicBezTo>
                    <a:pt x="795623" y="309740"/>
                    <a:pt x="867801" y="329080"/>
                    <a:pt x="931292" y="36599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01530" tIns="501530" rIns="501529" bIns="501529" numCol="1" spcCol="1270" anchor="ctr" anchorCtr="0">
              <a:noAutofit/>
            </a:bodyPr>
            <a:lstStyle/>
            <a:p>
              <a:pPr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1700" kern="1200" dirty="0">
                  <a:solidFill>
                    <a:srgbClr val="FF0000"/>
                  </a:solidFill>
                </a:rPr>
                <a:t>legale</a:t>
              </a:r>
            </a:p>
          </p:txBody>
        </p:sp>
        <p:sp>
          <p:nvSpPr>
            <p:cNvPr id="14" name="Freccia ad arco 13"/>
            <p:cNvSpPr/>
            <p:nvPr/>
          </p:nvSpPr>
          <p:spPr>
            <a:xfrm>
              <a:off x="1538126" y="3763774"/>
              <a:ext cx="2599054" cy="2599054"/>
            </a:xfrm>
            <a:prstGeom prst="circularArrow">
              <a:avLst>
                <a:gd name="adj1" fmla="val 4687"/>
                <a:gd name="adj2" fmla="val 299029"/>
                <a:gd name="adj3" fmla="val 2502998"/>
                <a:gd name="adj4" fmla="val 15889939"/>
                <a:gd name="adj5" fmla="val 5469"/>
              </a:avLst>
            </a:prstGeom>
            <a:solidFill>
              <a:schemeClr val="bg1">
                <a:lumMod val="6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Forma 15"/>
            <p:cNvSpPr/>
            <p:nvPr/>
          </p:nvSpPr>
          <p:spPr>
            <a:xfrm>
              <a:off x="256780" y="3262567"/>
              <a:ext cx="1888375" cy="1888375"/>
            </a:xfrm>
            <a:prstGeom prst="leftCircularArrow">
              <a:avLst>
                <a:gd name="adj1" fmla="val 6452"/>
                <a:gd name="adj2" fmla="val 429999"/>
                <a:gd name="adj3" fmla="val 10489124"/>
                <a:gd name="adj4" fmla="val 14837806"/>
                <a:gd name="adj5" fmla="val 7527"/>
              </a:avLst>
            </a:prstGeom>
            <a:solidFill>
              <a:schemeClr val="bg1">
                <a:lumMod val="6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Freccia ad arco 16"/>
            <p:cNvSpPr/>
            <p:nvPr/>
          </p:nvSpPr>
          <p:spPr>
            <a:xfrm>
              <a:off x="1109081" y="2195813"/>
              <a:ext cx="2036049" cy="2036049"/>
            </a:xfrm>
            <a:prstGeom prst="circularArrow">
              <a:avLst>
                <a:gd name="adj1" fmla="val 5984"/>
                <a:gd name="adj2" fmla="val 394124"/>
                <a:gd name="adj3" fmla="val 13313824"/>
                <a:gd name="adj4" fmla="val 10508221"/>
                <a:gd name="adj5" fmla="val 6981"/>
              </a:avLst>
            </a:prstGeom>
            <a:solidFill>
              <a:schemeClr val="bg1">
                <a:lumMod val="6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15" name="CasellaDiTesto 14"/>
          <p:cNvSpPr txBox="1"/>
          <p:nvPr/>
        </p:nvSpPr>
        <p:spPr>
          <a:xfrm>
            <a:off x="4323790" y="1215651"/>
            <a:ext cx="6245357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800" b="1" dirty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Strategia italiana apprendimento permanente</a:t>
            </a:r>
            <a:endParaRPr lang="it-IT" sz="1800" dirty="0">
              <a:solidFill>
                <a:schemeClr val="accent5">
                  <a:lumMod val="50000"/>
                </a:schemeClr>
              </a:solidFill>
              <a:latin typeface="Calibri" pitchFamily="34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it-IT" sz="1800" dirty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Innalzare livelli di qualificazione e </a:t>
            </a:r>
            <a:r>
              <a:rPr lang="it-IT" sz="1800" dirty="0" err="1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occupabilità</a:t>
            </a:r>
            <a:r>
              <a:rPr lang="it-IT" sz="1800" dirty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 degli individui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it-IT" sz="1800" dirty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Centralità della domanda di competenze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it-IT" sz="1800" dirty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Rafforzare efficacia e coordinamento offerta dei servizi di istruzione, formazione e lavoro (reti e presa in carico)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it-IT" sz="1800" dirty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Incrementare produttività e competitività delle imprese</a:t>
            </a:r>
          </a:p>
        </p:txBody>
      </p:sp>
    </p:spTree>
    <p:extLst>
      <p:ext uri="{BB962C8B-B14F-4D97-AF65-F5344CB8AC3E}">
        <p14:creationId xmlns:p14="http://schemas.microsoft.com/office/powerpoint/2010/main" val="27464316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e 11"/>
          <p:cNvSpPr/>
          <p:nvPr/>
        </p:nvSpPr>
        <p:spPr>
          <a:xfrm>
            <a:off x="6704188" y="69110"/>
            <a:ext cx="2242921" cy="2318007"/>
          </a:xfrm>
          <a:prstGeom prst="ellipse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Rettangolo 1"/>
          <p:cNvSpPr/>
          <p:nvPr/>
        </p:nvSpPr>
        <p:spPr>
          <a:xfrm>
            <a:off x="2257309" y="979531"/>
            <a:ext cx="4902304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it-IT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Ora proviamo insieme su </a:t>
            </a:r>
            <a:r>
              <a:rPr lang="it-IT" sz="24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www.sli.do</a:t>
            </a:r>
          </a:p>
        </p:txBody>
      </p:sp>
      <p:pic>
        <p:nvPicPr>
          <p:cNvPr id="9" name="Picture 2" descr="Risultati immagini per gioco delle forme per bambin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2915" y="2041654"/>
            <a:ext cx="1338345" cy="1204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ttangolo 4"/>
          <p:cNvSpPr/>
          <p:nvPr/>
        </p:nvSpPr>
        <p:spPr>
          <a:xfrm>
            <a:off x="6749823" y="254203"/>
            <a:ext cx="215165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 obiettivi di apprendimento </a:t>
            </a:r>
          </a:p>
          <a:p>
            <a:pPr algn="ctr"/>
            <a:r>
              <a:rPr lang="it-IT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 2 attuali qualifiche di differente livello NQF </a:t>
            </a:r>
          </a:p>
          <a:p>
            <a:pPr algn="ctr"/>
            <a:endParaRPr lang="it-IT" i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it-IT" i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(Indirizzo «agro-alimentare»; Ambito «gestione di impresa»)</a:t>
            </a:r>
          </a:p>
        </p:txBody>
      </p:sp>
      <p:sp>
        <p:nvSpPr>
          <p:cNvPr id="14" name="Rettangolo arrotondato 13"/>
          <p:cNvSpPr/>
          <p:nvPr/>
        </p:nvSpPr>
        <p:spPr>
          <a:xfrm>
            <a:off x="1774995" y="2713979"/>
            <a:ext cx="3165231" cy="106437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it-IT" sz="16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Scegliere l`indirizzo produttivo, il tipo e le forme di produzione, tenendo conto delle specificità del contesto di riferimento</a:t>
            </a:r>
          </a:p>
        </p:txBody>
      </p:sp>
      <p:sp>
        <p:nvSpPr>
          <p:cNvPr id="15" name="Rettangolo arrotondato 14"/>
          <p:cNvSpPr/>
          <p:nvPr/>
        </p:nvSpPr>
        <p:spPr>
          <a:xfrm>
            <a:off x="1774995" y="4789472"/>
            <a:ext cx="3165231" cy="106551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6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Padroneggiare le nozioni economiche di base e la capacità di interpretare un bilancio di esercizio di impresa</a:t>
            </a:r>
            <a:endParaRPr lang="it-IT" sz="1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6" name="Uguale 15"/>
          <p:cNvSpPr/>
          <p:nvPr/>
        </p:nvSpPr>
        <p:spPr>
          <a:xfrm>
            <a:off x="5010563" y="2914784"/>
            <a:ext cx="677008" cy="568484"/>
          </a:xfrm>
          <a:prstGeom prst="mathEqua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7" name="Uguale 16"/>
          <p:cNvSpPr/>
          <p:nvPr/>
        </p:nvSpPr>
        <p:spPr>
          <a:xfrm>
            <a:off x="5010564" y="5049245"/>
            <a:ext cx="677008" cy="568484"/>
          </a:xfrm>
          <a:prstGeom prst="mathEqua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8" name="Rombo 17"/>
          <p:cNvSpPr/>
          <p:nvPr/>
        </p:nvSpPr>
        <p:spPr>
          <a:xfrm>
            <a:off x="5703662" y="2476132"/>
            <a:ext cx="1415817" cy="1387700"/>
          </a:xfrm>
          <a:prstGeom prst="diamond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rgbClr val="C00000"/>
                </a:solidFill>
              </a:rPr>
              <a:t>Livello</a:t>
            </a:r>
          </a:p>
          <a:p>
            <a:pPr algn="ctr"/>
            <a:r>
              <a:rPr lang="it-IT" dirty="0">
                <a:solidFill>
                  <a:srgbClr val="C00000"/>
                </a:solidFill>
              </a:rPr>
              <a:t>NQF</a:t>
            </a:r>
          </a:p>
          <a:p>
            <a:pPr algn="ctr"/>
            <a:r>
              <a:rPr lang="it-IT" dirty="0">
                <a:solidFill>
                  <a:srgbClr val="C00000"/>
                </a:solidFill>
              </a:rPr>
              <a:t>?</a:t>
            </a:r>
          </a:p>
        </p:txBody>
      </p:sp>
      <p:sp>
        <p:nvSpPr>
          <p:cNvPr id="19" name="Pentagono regolare 18"/>
          <p:cNvSpPr/>
          <p:nvPr/>
        </p:nvSpPr>
        <p:spPr>
          <a:xfrm>
            <a:off x="5777885" y="4652084"/>
            <a:ext cx="1267369" cy="1362807"/>
          </a:xfrm>
          <a:prstGeom prst="pentagon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rgbClr val="C00000"/>
                </a:solidFill>
              </a:rPr>
              <a:t>Livello</a:t>
            </a:r>
          </a:p>
          <a:p>
            <a:pPr algn="ctr"/>
            <a:r>
              <a:rPr lang="it-IT" dirty="0">
                <a:solidFill>
                  <a:srgbClr val="C00000"/>
                </a:solidFill>
              </a:rPr>
              <a:t>NQF</a:t>
            </a:r>
          </a:p>
          <a:p>
            <a:pPr algn="ctr"/>
            <a:r>
              <a:rPr lang="it-IT" dirty="0">
                <a:solidFill>
                  <a:srgbClr val="C00000"/>
                </a:solidFill>
              </a:rPr>
              <a:t>?</a:t>
            </a:r>
          </a:p>
        </p:txBody>
      </p:sp>
      <p:graphicFrame>
        <p:nvGraphicFramePr>
          <p:cNvPr id="13" name="Diagramma 12"/>
          <p:cNvGraphicFramePr/>
          <p:nvPr>
            <p:extLst>
              <p:ext uri="{D42A27DB-BD31-4B8C-83A1-F6EECF244321}">
                <p14:modId xmlns:p14="http://schemas.microsoft.com/office/powerpoint/2010/main" val="2799521396"/>
              </p:ext>
            </p:extLst>
          </p:nvPr>
        </p:nvGraphicFramePr>
        <p:xfrm>
          <a:off x="6914620" y="3369672"/>
          <a:ext cx="3087087" cy="25648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31059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782526" y="803219"/>
            <a:ext cx="453681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 quadro di riferimento unitario </a:t>
            </a:r>
          </a:p>
          <a:p>
            <a:r>
              <a:rPr lang="it-IT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che mancava…</a:t>
            </a:r>
          </a:p>
        </p:txBody>
      </p:sp>
      <p:graphicFrame>
        <p:nvGraphicFramePr>
          <p:cNvPr id="8" name="Tabel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0538294"/>
              </p:ext>
            </p:extLst>
          </p:nvPr>
        </p:nvGraphicFramePr>
        <p:xfrm>
          <a:off x="1782525" y="1634216"/>
          <a:ext cx="7619382" cy="41551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01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705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86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48975">
                <a:tc>
                  <a:txBody>
                    <a:bodyPr/>
                    <a:lstStyle/>
                    <a:p>
                      <a:pPr algn="ctr"/>
                      <a:r>
                        <a:rPr lang="it-IT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NQF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Obiettivi di apprendimento di </a:t>
                      </a:r>
                      <a:r>
                        <a:rPr lang="it-IT" sz="15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attuali qualifiche di differente livello </a:t>
                      </a:r>
                    </a:p>
                    <a:p>
                      <a:pPr algn="ctr"/>
                      <a:r>
                        <a:rPr lang="it-IT" sz="15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(Indirizzo «agro-alimentare»; Ambito «gestione di impresa»)</a:t>
                      </a:r>
                      <a:endParaRPr lang="it-IT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Livello</a:t>
                      </a:r>
                    </a:p>
                    <a:p>
                      <a:pPr algn="ctr"/>
                      <a:r>
                        <a:rPr lang="it-IT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effettivo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60343">
                <a:tc>
                  <a:txBody>
                    <a:bodyPr/>
                    <a:lstStyle/>
                    <a:p>
                      <a:pPr algn="ctr"/>
                      <a:r>
                        <a:rPr lang="it-IT" sz="15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it-IT" sz="1500" b="1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Scegliere</a:t>
                      </a:r>
                      <a:r>
                        <a:rPr lang="it-IT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l`indirizzo produttivo, il tipo e le forme di produzione, tenendo conto delle specificità del contesto di riferimento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it-IT" sz="1500" b="1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Stabilire</a:t>
                      </a:r>
                      <a:r>
                        <a:rPr lang="it-IT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gli obiettivi della produzione, determinando le risorse umane e strumentali, i tempi ed i costi necessari per svolgere le produzioni[…]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it-IT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b="1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  <a:endParaRPr lang="it-IT" sz="1500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endParaRPr lang="it-IT" sz="1500" dirty="0">
                        <a:solidFill>
                          <a:schemeClr val="bg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7392">
                <a:tc>
                  <a:txBody>
                    <a:bodyPr/>
                    <a:lstStyle/>
                    <a:p>
                      <a:pPr algn="ctr"/>
                      <a:r>
                        <a:rPr lang="it-IT" sz="15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Wingdings" panose="05000000000000000000" pitchFamily="2" charset="2"/>
                        <a:buChar char="ü"/>
                      </a:pPr>
                      <a:r>
                        <a:rPr lang="it-IT" sz="1500" b="1" i="0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Coadiuvare</a:t>
                      </a:r>
                      <a:r>
                        <a:rPr lang="it-IT" sz="1500" b="0" i="0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it-IT" sz="1500" b="0" i="0" dirty="0">
                          <a:solidFill>
                            <a:srgbClr val="444444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nell’analisi delle produzioni e dei prodotti e nelle relative certificazioni </a:t>
                      </a:r>
                      <a:r>
                        <a:rPr lang="it-IT" sz="1500" b="0" i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[…]</a:t>
                      </a:r>
                    </a:p>
                    <a:p>
                      <a:pPr marL="0" indent="0" algn="just">
                        <a:buFont typeface="Wingdings" panose="05000000000000000000" pitchFamily="2" charset="2"/>
                        <a:buNone/>
                      </a:pPr>
                      <a:endParaRPr lang="it-IT" sz="1500" b="0" i="0" dirty="0">
                        <a:solidFill>
                          <a:srgbClr val="444444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1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37223">
                <a:tc>
                  <a:txBody>
                    <a:bodyPr/>
                    <a:lstStyle/>
                    <a:p>
                      <a:pPr algn="ctr"/>
                      <a:r>
                        <a:rPr lang="it-IT" sz="15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Clr>
                          <a:srgbClr val="C00000"/>
                        </a:buClr>
                        <a:buFont typeface="Wingdings" panose="05000000000000000000" pitchFamily="2" charset="2"/>
                        <a:buChar char="ü"/>
                      </a:pPr>
                      <a:r>
                        <a:rPr lang="it-IT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Padroneggiare le</a:t>
                      </a:r>
                      <a:r>
                        <a:rPr lang="it-IT" sz="15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nozioni economiche </a:t>
                      </a:r>
                      <a:r>
                        <a:rPr lang="it-IT" sz="15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 base</a:t>
                      </a:r>
                      <a:r>
                        <a:rPr lang="it-IT" sz="15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la capacità di definizione di bisogni e beni, la capacità di </a:t>
                      </a:r>
                      <a:r>
                        <a:rPr lang="it-IT" sz="15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interpretare</a:t>
                      </a:r>
                      <a:r>
                        <a:rPr lang="it-IT" sz="15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un bilancio di esercizio di un'impresa agro-alimentare, unitamente al possesso degli elementi </a:t>
                      </a:r>
                      <a:r>
                        <a:rPr lang="it-IT" sz="15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 base </a:t>
                      </a:r>
                      <a:r>
                        <a:rPr lang="it-IT" sz="15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dell'organizzazione e della strategia aziendale e degli aspetti legislativi </a:t>
                      </a:r>
                      <a:r>
                        <a:rPr lang="it-IT" sz="1500" b="0" i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[…]</a:t>
                      </a:r>
                    </a:p>
                    <a:p>
                      <a:pPr marL="285750" indent="-285750">
                        <a:buClr>
                          <a:srgbClr val="C00000"/>
                        </a:buClr>
                        <a:buFont typeface="Wingdings" panose="05000000000000000000" pitchFamily="2" charset="2"/>
                        <a:buChar char="ü"/>
                      </a:pPr>
                      <a:endParaRPr lang="it-IT" sz="1500" b="0" i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b="1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b="1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b="1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0" name="Immagin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06636" y="5153742"/>
            <a:ext cx="1386672" cy="1386672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3985848" y="5921621"/>
            <a:ext cx="48634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… </a:t>
            </a:r>
            <a:r>
              <a:rPr lang="it-IT" sz="2400" b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Matching</a:t>
            </a:r>
            <a:r>
              <a:rPr lang="it-IT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 </a:t>
            </a:r>
            <a:r>
              <a:rPr lang="it-IT" sz="2400" b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</a:t>
            </a:r>
            <a:r>
              <a:rPr lang="it-IT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400" b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have</a:t>
            </a:r>
            <a:r>
              <a:rPr lang="it-IT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it-IT" sz="2400" b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problem</a:t>
            </a:r>
            <a:endParaRPr lang="it-IT" sz="24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03341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782525" y="638459"/>
            <a:ext cx="35621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Alcuni degli impatti attesi</a:t>
            </a:r>
          </a:p>
        </p:txBody>
      </p:sp>
      <p:graphicFrame>
        <p:nvGraphicFramePr>
          <p:cNvPr id="6" name="Diagramma 5"/>
          <p:cNvGraphicFramePr/>
          <p:nvPr>
            <p:extLst>
              <p:ext uri="{D42A27DB-BD31-4B8C-83A1-F6EECF244321}">
                <p14:modId xmlns:p14="http://schemas.microsoft.com/office/powerpoint/2010/main" val="178603146"/>
              </p:ext>
            </p:extLst>
          </p:nvPr>
        </p:nvGraphicFramePr>
        <p:xfrm>
          <a:off x="1689136" y="1239691"/>
          <a:ext cx="7522667" cy="5038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Ovale 4"/>
          <p:cNvSpPr/>
          <p:nvPr/>
        </p:nvSpPr>
        <p:spPr>
          <a:xfrm rot="19679331">
            <a:off x="8708034" y="3225028"/>
            <a:ext cx="1308288" cy="1345766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dirty="0">
                <a:solidFill>
                  <a:schemeClr val="accent5">
                    <a:lumMod val="50000"/>
                  </a:schemeClr>
                </a:solidFill>
              </a:rPr>
              <a:t>UP</a:t>
            </a:r>
          </a:p>
          <a:p>
            <a:pPr algn="ctr"/>
            <a:r>
              <a:rPr lang="it-IT" sz="1200" b="1" dirty="0">
                <a:solidFill>
                  <a:schemeClr val="accent5">
                    <a:lumMod val="50000"/>
                  </a:schemeClr>
                </a:solidFill>
              </a:rPr>
              <a:t>SKILLING</a:t>
            </a:r>
          </a:p>
        </p:txBody>
      </p:sp>
    </p:spTree>
    <p:extLst>
      <p:ext uri="{BB962C8B-B14F-4D97-AF65-F5344CB8AC3E}">
        <p14:creationId xmlns:p14="http://schemas.microsoft.com/office/powerpoint/2010/main" val="34451980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967507" y="602823"/>
            <a:ext cx="24625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Prossimi impegni</a:t>
            </a:r>
          </a:p>
        </p:txBody>
      </p:sp>
      <p:graphicFrame>
        <p:nvGraphicFramePr>
          <p:cNvPr id="3" name="Diagramma 2"/>
          <p:cNvGraphicFramePr/>
          <p:nvPr>
            <p:extLst>
              <p:ext uri="{D42A27DB-BD31-4B8C-83A1-F6EECF244321}">
                <p14:modId xmlns:p14="http://schemas.microsoft.com/office/powerpoint/2010/main" val="829724839"/>
              </p:ext>
            </p:extLst>
          </p:nvPr>
        </p:nvGraphicFramePr>
        <p:xfrm>
          <a:off x="1967507" y="1458317"/>
          <a:ext cx="6550274" cy="46794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1" name="Gruppo 10"/>
          <p:cNvGrpSpPr/>
          <p:nvPr/>
        </p:nvGrpSpPr>
        <p:grpSpPr>
          <a:xfrm>
            <a:off x="1967507" y="1404358"/>
            <a:ext cx="6550274" cy="1242297"/>
            <a:chOff x="1279" y="1521253"/>
            <a:chExt cx="2728214" cy="1636928"/>
          </a:xfrm>
        </p:grpSpPr>
        <p:sp>
          <p:nvSpPr>
            <p:cNvPr id="12" name="Rettangolo arrotondato 11"/>
            <p:cNvSpPr/>
            <p:nvPr/>
          </p:nvSpPr>
          <p:spPr>
            <a:xfrm>
              <a:off x="1279" y="1521253"/>
              <a:ext cx="2728214" cy="1636928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Rettangolo 12"/>
            <p:cNvSpPr/>
            <p:nvPr/>
          </p:nvSpPr>
          <p:spPr>
            <a:xfrm>
              <a:off x="49223" y="1569197"/>
              <a:ext cx="2632326" cy="15410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r>
                <a:rPr lang="it-IT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 pitchFamily="34" charset="0"/>
                  <a:cs typeface="Calibri" panose="020F0502020204030204" pitchFamily="34" charset="0"/>
                </a:rPr>
                <a:t>Linee guida del Sistema nazionale di certificazione delle competenze per gli enti pubblici titolari</a:t>
              </a:r>
            </a:p>
          </p:txBody>
        </p:sp>
      </p:grpSp>
      <p:grpSp>
        <p:nvGrpSpPr>
          <p:cNvPr id="14" name="Gruppo 13"/>
          <p:cNvGrpSpPr/>
          <p:nvPr/>
        </p:nvGrpSpPr>
        <p:grpSpPr>
          <a:xfrm>
            <a:off x="1967507" y="4968915"/>
            <a:ext cx="6550274" cy="1168838"/>
            <a:chOff x="1279" y="1521253"/>
            <a:chExt cx="2728214" cy="1636928"/>
          </a:xfrm>
        </p:grpSpPr>
        <p:sp>
          <p:nvSpPr>
            <p:cNvPr id="15" name="Rettangolo arrotondato 14"/>
            <p:cNvSpPr/>
            <p:nvPr/>
          </p:nvSpPr>
          <p:spPr>
            <a:xfrm>
              <a:off x="1279" y="1521253"/>
              <a:ext cx="2728214" cy="1636928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ettangolo 15"/>
            <p:cNvSpPr/>
            <p:nvPr/>
          </p:nvSpPr>
          <p:spPr>
            <a:xfrm>
              <a:off x="49223" y="1569197"/>
              <a:ext cx="2632326" cy="15410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r>
                <a:rPr lang="it-IT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 pitchFamily="34" charset="0"/>
                  <a:cs typeface="Calibri" panose="020F0502020204030204" pitchFamily="34" charset="0"/>
                </a:rPr>
                <a:t>Partecipazione a tavoli europei e gruppi tecnici e attività di diffusione e disseminazione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018461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588033" y="2911876"/>
            <a:ext cx="3884397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>
                <a:solidFill>
                  <a:schemeClr val="accent1">
                    <a:lumMod val="50000"/>
                  </a:schemeClr>
                </a:solidFill>
              </a:rPr>
              <a:t>Grazie per l’attenzione!</a:t>
            </a:r>
          </a:p>
          <a:p>
            <a:endParaRPr lang="it-IT" sz="2800" dirty="0"/>
          </a:p>
          <a:p>
            <a:endParaRPr lang="it-IT" dirty="0"/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9302" y="219582"/>
            <a:ext cx="898198" cy="518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9502" y="269116"/>
            <a:ext cx="864096" cy="406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98454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/>
          </p:cNvSpPr>
          <p:nvPr/>
        </p:nvSpPr>
        <p:spPr>
          <a:xfrm>
            <a:off x="1696989" y="726389"/>
            <a:ext cx="8230235" cy="504825"/>
          </a:xfrm>
          <a:prstGeom prst="rect">
            <a:avLst/>
          </a:prstGeom>
        </p:spPr>
        <p:txBody>
          <a:bodyPr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lnSpc>
                <a:spcPct val="110000"/>
              </a:lnSpc>
            </a:pPr>
            <a:r>
              <a:rPr lang="it-IT" sz="2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Sistema nazionale di certificazione delle competenze</a:t>
            </a:r>
            <a:br>
              <a:rPr lang="it-IT" sz="2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it-IT" sz="2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 quadro di riferimento</a:t>
            </a:r>
          </a:p>
        </p:txBody>
      </p:sp>
      <p:sp>
        <p:nvSpPr>
          <p:cNvPr id="3" name="CasellaDiTesto 2"/>
          <p:cNvSpPr txBox="1">
            <a:spLocks noChangeArrowheads="1"/>
          </p:cNvSpPr>
          <p:nvPr/>
        </p:nvSpPr>
        <p:spPr bwMode="auto">
          <a:xfrm>
            <a:off x="1674940" y="2570770"/>
            <a:ext cx="1130300" cy="366236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it-IT" altLang="it-IT" sz="16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EQF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endParaRPr lang="it-IT" altLang="it-IT" sz="1200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it-IT" altLang="it-IT" sz="1400" dirty="0" err="1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Europass</a:t>
            </a:r>
            <a:endParaRPr lang="it-IT" altLang="it-IT" sz="1400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endParaRPr lang="it-IT" altLang="it-IT" sz="1200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it-IT" altLang="it-IT" sz="12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EQAVET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endParaRPr lang="it-IT" altLang="it-IT" sz="1200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it-IT" altLang="it-IT" sz="12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ECVET</a:t>
            </a:r>
            <a:r>
              <a:rPr lang="it-IT" altLang="it-IT" sz="7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endParaRPr lang="it-IT" altLang="it-IT" sz="1200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it-IT" altLang="it-IT" sz="12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VALIDATION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endParaRPr lang="it-IT" altLang="it-IT" sz="1200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it-IT" altLang="it-IT" sz="12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8K COMP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endParaRPr lang="it-IT" altLang="it-IT" sz="1200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it-IT" altLang="it-IT" sz="12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Tessera prof. 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endParaRPr lang="it-IT" altLang="it-IT" sz="1200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it-IT" altLang="it-IT" sz="1200" b="1" dirty="0" err="1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Eures</a:t>
            </a:r>
            <a:r>
              <a:rPr lang="it-IT" altLang="it-IT" sz="105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endParaRPr lang="it-IT" altLang="it-IT" sz="1200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it-IT" altLang="it-IT" sz="12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ESCO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endParaRPr lang="it-IT" altLang="it-IT" sz="1200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it-IT" altLang="it-IT" sz="12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ECTS </a:t>
            </a:r>
          </a:p>
        </p:txBody>
      </p:sp>
      <p:sp>
        <p:nvSpPr>
          <p:cNvPr id="4" name="Rettangolo 3"/>
          <p:cNvSpPr/>
          <p:nvPr/>
        </p:nvSpPr>
        <p:spPr>
          <a:xfrm>
            <a:off x="2458989" y="1776726"/>
            <a:ext cx="2967038" cy="5540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16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Legge 28 giugno 2012, n. 92 </a:t>
            </a:r>
          </a:p>
          <a:p>
            <a:pPr algn="ctr">
              <a:defRPr/>
            </a:pPr>
            <a:r>
              <a:rPr lang="it-IT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(art. 4 commi 51-61 e 64-68)</a:t>
            </a:r>
          </a:p>
        </p:txBody>
      </p:sp>
      <p:cxnSp>
        <p:nvCxnSpPr>
          <p:cNvPr id="5" name="Connettore 2 4"/>
          <p:cNvCxnSpPr/>
          <p:nvPr/>
        </p:nvCxnSpPr>
        <p:spPr>
          <a:xfrm>
            <a:off x="3943302" y="2330762"/>
            <a:ext cx="0" cy="935038"/>
          </a:xfrm>
          <a:prstGeom prst="straightConnector1">
            <a:avLst/>
          </a:prstGeom>
          <a:ln w="762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ttangolo 5"/>
          <p:cNvSpPr/>
          <p:nvPr/>
        </p:nvSpPr>
        <p:spPr>
          <a:xfrm>
            <a:off x="2801890" y="3299137"/>
            <a:ext cx="2282825" cy="585788"/>
          </a:xfrm>
          <a:prstGeom prst="rect">
            <a:avLst/>
          </a:prstGeom>
          <a:ln w="19050">
            <a:solidFill>
              <a:schemeClr val="bg1"/>
            </a:solidFill>
            <a:prstDash val="lgDash"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16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Decreto legislativo </a:t>
            </a:r>
          </a:p>
          <a:p>
            <a:pPr algn="ctr">
              <a:defRPr/>
            </a:pPr>
            <a:r>
              <a:rPr lang="it-IT" sz="16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16 gennaio 2013 n. 13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3543252" y="2524437"/>
            <a:ext cx="1025652" cy="33813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600" b="1" i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delega</a:t>
            </a:r>
          </a:p>
        </p:txBody>
      </p:sp>
      <p:cxnSp>
        <p:nvCxnSpPr>
          <p:cNvPr id="8" name="Connettore 2 7"/>
          <p:cNvCxnSpPr/>
          <p:nvPr/>
        </p:nvCxnSpPr>
        <p:spPr>
          <a:xfrm>
            <a:off x="3944889" y="3899212"/>
            <a:ext cx="0" cy="935038"/>
          </a:xfrm>
          <a:prstGeom prst="straightConnector1">
            <a:avLst/>
          </a:prstGeom>
          <a:ln w="762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llaDiTesto 21"/>
          <p:cNvSpPr txBox="1">
            <a:spLocks noChangeArrowheads="1"/>
          </p:cNvSpPr>
          <p:nvPr/>
        </p:nvSpPr>
        <p:spPr bwMode="auto">
          <a:xfrm>
            <a:off x="3316368" y="4091300"/>
            <a:ext cx="1252537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it-IT" altLang="it-IT" sz="1600" b="1" i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attuazione</a:t>
            </a:r>
          </a:p>
        </p:txBody>
      </p:sp>
      <p:sp>
        <p:nvSpPr>
          <p:cNvPr id="10" name="Rettangolo 9"/>
          <p:cNvSpPr/>
          <p:nvPr/>
        </p:nvSpPr>
        <p:spPr>
          <a:xfrm>
            <a:off x="2610274" y="4924738"/>
            <a:ext cx="2646362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16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Linee Guida</a:t>
            </a:r>
          </a:p>
          <a:p>
            <a:pPr algn="ctr">
              <a:defRPr/>
            </a:pPr>
            <a:r>
              <a:rPr lang="it-IT" sz="1600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Sistema Nazionale </a:t>
            </a:r>
          </a:p>
          <a:p>
            <a:pPr algn="ctr">
              <a:defRPr/>
            </a:pPr>
            <a:r>
              <a:rPr lang="it-IT" sz="1600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Certificazione Competenze</a:t>
            </a:r>
          </a:p>
        </p:txBody>
      </p:sp>
      <p:sp>
        <p:nvSpPr>
          <p:cNvPr id="11" name="Rettangolo 10"/>
          <p:cNvSpPr/>
          <p:nvPr/>
        </p:nvSpPr>
        <p:spPr>
          <a:xfrm>
            <a:off x="7488190" y="4497700"/>
            <a:ext cx="2614613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16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Decreto </a:t>
            </a:r>
          </a:p>
          <a:p>
            <a:pPr algn="ctr">
              <a:defRPr/>
            </a:pPr>
            <a:r>
              <a:rPr lang="it-IT" sz="16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30 giugno 2015:</a:t>
            </a:r>
          </a:p>
          <a:p>
            <a:pPr algn="ctr">
              <a:defRPr/>
            </a:pPr>
            <a:r>
              <a:rPr lang="it-IT" sz="16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riconoscimento a livello nazionale delle qualificazioni regionali e delle relative competenze</a:t>
            </a:r>
          </a:p>
        </p:txBody>
      </p:sp>
      <p:cxnSp>
        <p:nvCxnSpPr>
          <p:cNvPr id="12" name="Connettore 4 11"/>
          <p:cNvCxnSpPr>
            <a:stCxn id="6" idx="3"/>
            <a:endCxn id="11" idx="0"/>
          </p:cNvCxnSpPr>
          <p:nvPr/>
        </p:nvCxnSpPr>
        <p:spPr>
          <a:xfrm>
            <a:off x="5084714" y="3592032"/>
            <a:ext cx="3710782" cy="905669"/>
          </a:xfrm>
          <a:prstGeom prst="bentConnector2">
            <a:avLst/>
          </a:prstGeom>
          <a:ln w="762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/>
          <p:cNvSpPr txBox="1"/>
          <p:nvPr/>
        </p:nvSpPr>
        <p:spPr>
          <a:xfrm>
            <a:off x="6572202" y="3422962"/>
            <a:ext cx="1735652" cy="33813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600" b="1" i="1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</a:t>
            </a:r>
            <a:r>
              <a:rPr lang="it-IT" sz="1600" b="1" i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-attuazione</a:t>
            </a:r>
          </a:p>
        </p:txBody>
      </p:sp>
      <p:sp>
        <p:nvSpPr>
          <p:cNvPr id="14" name="Rettangolo 13"/>
          <p:cNvSpPr/>
          <p:nvPr/>
        </p:nvSpPr>
        <p:spPr>
          <a:xfrm>
            <a:off x="6889703" y="1738625"/>
            <a:ext cx="3341687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16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Condizionalità ex ante</a:t>
            </a:r>
          </a:p>
          <a:p>
            <a:pPr algn="ctr">
              <a:defRPr/>
            </a:pPr>
            <a:r>
              <a:rPr lang="it-IT" sz="16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Programmazione FSE 2014-2020</a:t>
            </a:r>
            <a:endParaRPr lang="it-IT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5" name="Connettore 2 14"/>
          <p:cNvCxnSpPr/>
          <p:nvPr/>
        </p:nvCxnSpPr>
        <p:spPr>
          <a:xfrm flipH="1">
            <a:off x="9234439" y="2330762"/>
            <a:ext cx="6350" cy="2166938"/>
          </a:xfrm>
          <a:prstGeom prst="straightConnector1">
            <a:avLst/>
          </a:prstGeom>
          <a:ln w="762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/>
          <p:cNvSpPr txBox="1"/>
          <p:nvPr/>
        </p:nvSpPr>
        <p:spPr>
          <a:xfrm>
            <a:off x="8859789" y="3437251"/>
            <a:ext cx="1067435" cy="33813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600" b="1" i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assolta</a:t>
            </a:r>
          </a:p>
        </p:txBody>
      </p:sp>
      <p:cxnSp>
        <p:nvCxnSpPr>
          <p:cNvPr id="17" name="Connettore 2 16"/>
          <p:cNvCxnSpPr/>
          <p:nvPr/>
        </p:nvCxnSpPr>
        <p:spPr>
          <a:xfrm flipH="1">
            <a:off x="4924377" y="5339075"/>
            <a:ext cx="2667000" cy="0"/>
          </a:xfrm>
          <a:prstGeom prst="straightConnector1">
            <a:avLst/>
          </a:prstGeom>
          <a:ln w="762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ttangolo 19"/>
          <p:cNvSpPr/>
          <p:nvPr/>
        </p:nvSpPr>
        <p:spPr>
          <a:xfrm>
            <a:off x="5426028" y="4867220"/>
            <a:ext cx="1769011" cy="830997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6">
                <a:lumMod val="50000"/>
              </a:schemeClr>
            </a:solidFill>
            <a:prstDash val="dash"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sz="16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Decreto </a:t>
            </a:r>
          </a:p>
          <a:p>
            <a:pPr algn="ctr">
              <a:defRPr/>
            </a:pPr>
            <a:r>
              <a:rPr lang="it-IT" sz="16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 gennaio 2018:</a:t>
            </a:r>
          </a:p>
          <a:p>
            <a:pPr algn="ctr">
              <a:defRPr/>
            </a:pPr>
            <a:r>
              <a:rPr lang="it-IT" sz="16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QNQ</a:t>
            </a:r>
          </a:p>
        </p:txBody>
      </p:sp>
      <p:pic>
        <p:nvPicPr>
          <p:cNvPr id="2050" name="Picture 2" descr="Immagine correlat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5506" y="4053995"/>
            <a:ext cx="625719" cy="820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0323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/>
          </p:cNvSpPr>
          <p:nvPr/>
        </p:nvSpPr>
        <p:spPr>
          <a:xfrm>
            <a:off x="1696989" y="726389"/>
            <a:ext cx="8230235" cy="504825"/>
          </a:xfrm>
          <a:prstGeom prst="rect">
            <a:avLst/>
          </a:prstGeom>
        </p:spPr>
        <p:txBody>
          <a:bodyPr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lnSpc>
                <a:spcPct val="110000"/>
              </a:lnSpc>
            </a:pPr>
            <a:r>
              <a:rPr lang="it-IT" sz="2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Sistema nazionale di certificazione delle competenze:</a:t>
            </a:r>
            <a:br>
              <a:rPr lang="it-IT" sz="2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it-IT" sz="2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 approcci attuativi</a:t>
            </a:r>
          </a:p>
        </p:txBody>
      </p:sp>
      <p:sp>
        <p:nvSpPr>
          <p:cNvPr id="18" name="CasellaDiTesto 17"/>
          <p:cNvSpPr txBox="1"/>
          <p:nvPr/>
        </p:nvSpPr>
        <p:spPr>
          <a:xfrm>
            <a:off x="1696989" y="1577592"/>
            <a:ext cx="8230235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9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Approccio cooperativo</a:t>
            </a:r>
            <a:r>
              <a:rPr lang="it-IT" sz="19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volto a garantire un’applicazione coordinata e condivisa della norma e a prevenirne possibili asimmetrie e applicazioni difformi attraverso approcci cooperativi e il trasferimento buone prassi</a:t>
            </a:r>
          </a:p>
          <a:p>
            <a:endParaRPr lang="it-IT" sz="1900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it-IT" sz="19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Approccio progressivo</a:t>
            </a:r>
            <a:r>
              <a:rPr lang="it-IT" sz="19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per garantire un processo di attuazione sostenibile, adottato un approccio graduale e progressivo cercando di valorizzare le esperienze consolidate e gli istituti esistenti, limitando al minimo necessario l’introduzione di elementi di innovazione normativa, tecnica e procedurale</a:t>
            </a:r>
          </a:p>
          <a:p>
            <a:endParaRPr lang="it-IT" sz="1900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it-IT" sz="19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Approccio sostanziale: </a:t>
            </a:r>
            <a:r>
              <a:rPr lang="it-IT" sz="19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evitare applicazioni formalistiche della certificazione delle competenze, valorizzando qualsiasi esperienza che permetta di accrescere le competenze e l’</a:t>
            </a:r>
            <a:r>
              <a:rPr lang="it-IT" sz="1900" dirty="0" err="1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occupabilità</a:t>
            </a:r>
            <a:r>
              <a:rPr lang="it-IT" sz="19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degli individui. In tal senso, il sistema nazionale di certificazione delle competenze assume una funzione complementare al sistema dell’offerta pubblica di apprendimento permanente, non parallela e alternativa</a:t>
            </a:r>
          </a:p>
          <a:p>
            <a:endParaRPr lang="it-IT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51673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/>
          </p:cNvSpPr>
          <p:nvPr/>
        </p:nvSpPr>
        <p:spPr>
          <a:xfrm>
            <a:off x="1696989" y="726389"/>
            <a:ext cx="8230235" cy="504825"/>
          </a:xfrm>
          <a:prstGeom prst="rect">
            <a:avLst/>
          </a:prstGeom>
        </p:spPr>
        <p:txBody>
          <a:bodyPr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lnSpc>
                <a:spcPct val="110000"/>
              </a:lnSpc>
            </a:pPr>
            <a:r>
              <a:rPr lang="it-IT" sz="2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Sistema nazionale di certificazione delle competenze: </a:t>
            </a:r>
            <a:br>
              <a:rPr lang="it-IT" sz="2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it-IT" sz="2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 pilastri</a:t>
            </a:r>
          </a:p>
        </p:txBody>
      </p:sp>
      <p:grpSp>
        <p:nvGrpSpPr>
          <p:cNvPr id="19" name="Gruppo 2"/>
          <p:cNvGrpSpPr>
            <a:grpSpLocks/>
          </p:cNvGrpSpPr>
          <p:nvPr/>
        </p:nvGrpSpPr>
        <p:grpSpPr bwMode="auto">
          <a:xfrm>
            <a:off x="1776120" y="1714501"/>
            <a:ext cx="7696127" cy="4000500"/>
            <a:chOff x="381000" y="1524000"/>
            <a:chExt cx="8424863" cy="4876800"/>
          </a:xfrm>
        </p:grpSpPr>
        <p:sp>
          <p:nvSpPr>
            <p:cNvPr id="20" name="Triangolo isoscele 19"/>
            <p:cNvSpPr/>
            <p:nvPr/>
          </p:nvSpPr>
          <p:spPr>
            <a:xfrm>
              <a:off x="381000" y="1524000"/>
              <a:ext cx="8424863" cy="1067881"/>
            </a:xfrm>
            <a:prstGeom prst="triangle">
              <a:avLst>
                <a:gd name="adj" fmla="val 49610"/>
              </a:avLst>
            </a:prstGeom>
            <a:solidFill>
              <a:schemeClr val="bg1"/>
            </a:solidFill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it-IT" b="1" dirty="0">
                  <a:solidFill>
                    <a:schemeClr val="accent1">
                      <a:lumMod val="7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Sistema Nazionale </a:t>
              </a:r>
            </a:p>
            <a:p>
              <a:pPr algn="ctr">
                <a:defRPr/>
              </a:pPr>
              <a:r>
                <a:rPr lang="it-IT" b="1" dirty="0">
                  <a:solidFill>
                    <a:schemeClr val="accent1">
                      <a:lumMod val="7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di Certificazione delle Competenze</a:t>
              </a:r>
            </a:p>
            <a:p>
              <a:pPr algn="ctr">
                <a:defRPr/>
              </a:pPr>
              <a:endParaRPr lang="it-IT" sz="1600" dirty="0">
                <a:solidFill>
                  <a:srgbClr val="336699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1" name="Trapezio 20"/>
            <p:cNvSpPr/>
            <p:nvPr/>
          </p:nvSpPr>
          <p:spPr>
            <a:xfrm>
              <a:off x="472020" y="2818860"/>
              <a:ext cx="1958277" cy="3581940"/>
            </a:xfrm>
            <a:prstGeom prst="trapezoid">
              <a:avLst/>
            </a:prstGeom>
            <a:solidFill>
              <a:schemeClr val="bg1"/>
            </a:solidFill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it-IT" sz="1200" b="1" dirty="0">
                  <a:solidFill>
                    <a:schemeClr val="accent1">
                      <a:lumMod val="7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STANDARD MINIMIMI DI SERVIZIO</a:t>
              </a:r>
            </a:p>
          </p:txBody>
        </p:sp>
        <p:sp>
          <p:nvSpPr>
            <p:cNvPr id="22" name="Trapezio 21"/>
            <p:cNvSpPr/>
            <p:nvPr/>
          </p:nvSpPr>
          <p:spPr>
            <a:xfrm>
              <a:off x="3596526" y="2818860"/>
              <a:ext cx="1944300" cy="3581940"/>
            </a:xfrm>
            <a:prstGeom prst="trapezoid">
              <a:avLst/>
            </a:prstGeom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it-IT" sz="1100" b="1" dirty="0">
                  <a:solidFill>
                    <a:schemeClr val="accent5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REPERTORIO NAZIONALE</a:t>
              </a:r>
            </a:p>
          </p:txBody>
        </p:sp>
        <p:sp>
          <p:nvSpPr>
            <p:cNvPr id="23" name="Trapezio 22"/>
            <p:cNvSpPr/>
            <p:nvPr/>
          </p:nvSpPr>
          <p:spPr>
            <a:xfrm>
              <a:off x="6711853" y="2818860"/>
              <a:ext cx="1946914" cy="3581940"/>
            </a:xfrm>
            <a:prstGeom prst="trapezoid">
              <a:avLst/>
            </a:prstGeom>
            <a:solidFill>
              <a:schemeClr val="bg1"/>
            </a:solidFill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it-IT" sz="1200" b="1" dirty="0">
                  <a:solidFill>
                    <a:schemeClr val="accent1">
                      <a:lumMod val="7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DORSALE</a:t>
              </a:r>
            </a:p>
            <a:p>
              <a:pPr algn="ctr">
                <a:defRPr/>
              </a:pPr>
              <a:r>
                <a:rPr lang="it-IT" sz="1200" b="1" dirty="0">
                  <a:solidFill>
                    <a:schemeClr val="accent1">
                      <a:lumMod val="7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</a:t>
              </a:r>
            </a:p>
            <a:p>
              <a:pPr algn="ctr">
                <a:defRPr/>
              </a:pPr>
              <a:r>
                <a:rPr lang="it-IT" sz="1200" b="1" dirty="0">
                  <a:solidFill>
                    <a:schemeClr val="accent1">
                      <a:lumMod val="7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FASCICOLO INDIVIDUALE</a:t>
              </a:r>
            </a:p>
          </p:txBody>
        </p:sp>
        <p:sp>
          <p:nvSpPr>
            <p:cNvPr id="24" name="Trapezio 23"/>
            <p:cNvSpPr/>
            <p:nvPr/>
          </p:nvSpPr>
          <p:spPr>
            <a:xfrm flipV="1">
              <a:off x="838600" y="2591881"/>
              <a:ext cx="1219223" cy="214009"/>
            </a:xfrm>
            <a:prstGeom prst="trapezoi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" name="Trapezio 24"/>
            <p:cNvSpPr/>
            <p:nvPr/>
          </p:nvSpPr>
          <p:spPr>
            <a:xfrm flipV="1">
              <a:off x="3961881" y="2591881"/>
              <a:ext cx="1219223" cy="214009"/>
            </a:xfrm>
            <a:prstGeom prst="trapezoi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" name="Trapezio 25"/>
            <p:cNvSpPr/>
            <p:nvPr/>
          </p:nvSpPr>
          <p:spPr>
            <a:xfrm flipV="1">
              <a:off x="7086728" y="2591881"/>
              <a:ext cx="1219223" cy="214009"/>
            </a:xfrm>
            <a:prstGeom prst="trapezoi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829239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fico 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6634484"/>
              </p:ext>
            </p:extLst>
          </p:nvPr>
        </p:nvGraphicFramePr>
        <p:xfrm>
          <a:off x="1361253" y="1940396"/>
          <a:ext cx="6661063" cy="44666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" name="Grafico" r:id="rId3" imgW="7462151" imgH="4865030" progId="Excel.Chart.8">
                  <p:embed/>
                </p:oleObj>
              </mc:Choice>
              <mc:Fallback>
                <p:oleObj name="Grafico" r:id="rId3" imgW="7462151" imgH="4865030" progId="Excel.Char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1253" y="1940396"/>
                        <a:ext cx="6661063" cy="44666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Nuvola 2"/>
          <p:cNvSpPr/>
          <p:nvPr/>
        </p:nvSpPr>
        <p:spPr>
          <a:xfrm>
            <a:off x="2960416" y="2329620"/>
            <a:ext cx="1377130" cy="1176785"/>
          </a:xfrm>
          <a:prstGeom prst="cloud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>
              <a:defRPr/>
            </a:pPr>
            <a:r>
              <a:rPr lang="it-IT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AdA</a:t>
            </a:r>
            <a:endParaRPr lang="it-IT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Nuvola 3"/>
          <p:cNvSpPr/>
          <p:nvPr/>
        </p:nvSpPr>
        <p:spPr>
          <a:xfrm>
            <a:off x="3383651" y="2529076"/>
            <a:ext cx="792163" cy="388937"/>
          </a:xfrm>
          <a:prstGeom prst="cloud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RA</a:t>
            </a:r>
          </a:p>
        </p:txBody>
      </p:sp>
      <p:sp>
        <p:nvSpPr>
          <p:cNvPr id="5" name="Nuvola 4"/>
          <p:cNvSpPr/>
          <p:nvPr/>
        </p:nvSpPr>
        <p:spPr>
          <a:xfrm>
            <a:off x="4691785" y="3928907"/>
            <a:ext cx="2288477" cy="1726968"/>
          </a:xfrm>
          <a:prstGeom prst="cloud">
            <a:avLst/>
          </a:prstGeom>
          <a:solidFill>
            <a:schemeClr val="bg1"/>
          </a:solidFill>
          <a:ln w="28575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>
              <a:defRPr/>
            </a:pPr>
            <a:r>
              <a:rPr lang="it-IT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AdA</a:t>
            </a:r>
            <a:endParaRPr lang="it-IT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Nuvola 5"/>
          <p:cNvSpPr/>
          <p:nvPr/>
        </p:nvSpPr>
        <p:spPr>
          <a:xfrm>
            <a:off x="5962763" y="4173724"/>
            <a:ext cx="792163" cy="388938"/>
          </a:xfrm>
          <a:prstGeom prst="cloud">
            <a:avLst/>
          </a:prstGeom>
          <a:solidFill>
            <a:schemeClr val="bg1"/>
          </a:solidFill>
          <a:ln w="28575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RA</a:t>
            </a:r>
          </a:p>
        </p:txBody>
      </p:sp>
      <p:sp>
        <p:nvSpPr>
          <p:cNvPr id="7" name="Nuvola 6"/>
          <p:cNvSpPr/>
          <p:nvPr/>
        </p:nvSpPr>
        <p:spPr>
          <a:xfrm>
            <a:off x="5170600" y="5018780"/>
            <a:ext cx="792162" cy="388938"/>
          </a:xfrm>
          <a:prstGeom prst="cloud">
            <a:avLst/>
          </a:prstGeom>
          <a:solidFill>
            <a:schemeClr val="bg1"/>
          </a:solidFill>
          <a:ln w="28575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RA</a:t>
            </a:r>
          </a:p>
        </p:txBody>
      </p:sp>
      <p:sp>
        <p:nvSpPr>
          <p:cNvPr id="8" name="Rettangolo 7"/>
          <p:cNvSpPr/>
          <p:nvPr/>
        </p:nvSpPr>
        <p:spPr>
          <a:xfrm>
            <a:off x="1822451" y="660747"/>
            <a:ext cx="31838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 Repertorio nazionale</a:t>
            </a:r>
            <a:endParaRPr lang="it-IT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4418256" y="1352646"/>
            <a:ext cx="5263752" cy="213904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it-IT" sz="19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 Repertorio Nazionale è un META- Repertorio (non elenco ma dispositivo relazionale)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it-IT" sz="19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 sua infrastruttura tecnologica è l’Atlante del lavoro e delle qualificazioni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it-IT" sz="19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L’Atlante si basa su due strumenti ordinatori: </a:t>
            </a:r>
          </a:p>
          <a:p>
            <a:pPr marL="285750" lvl="8" indent="-285750">
              <a:buFont typeface="Arial" pitchFamily="34" charset="0"/>
              <a:buChar char="•"/>
            </a:pPr>
            <a:r>
              <a:rPr lang="it-IT" sz="19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Classificazione Settori economico professionali</a:t>
            </a:r>
          </a:p>
          <a:p>
            <a:pPr marL="285750" lvl="8" indent="-285750">
              <a:buFont typeface="Arial" pitchFamily="34" charset="0"/>
              <a:buChar char="•"/>
            </a:pPr>
            <a:r>
              <a:rPr lang="it-IT" sz="19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Quadro Nazionale delle Qualificazioni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7904705" y="3602389"/>
            <a:ext cx="193033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Dimensioni chiave</a:t>
            </a:r>
          </a:p>
          <a:p>
            <a:endParaRPr lang="it-IT" sz="1800" b="1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sz="18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Attività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sz="18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Performance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sz="18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Competenza</a:t>
            </a:r>
          </a:p>
        </p:txBody>
      </p:sp>
    </p:spTree>
    <p:extLst>
      <p:ext uri="{BB962C8B-B14F-4D97-AF65-F5344CB8AC3E}">
        <p14:creationId xmlns:p14="http://schemas.microsoft.com/office/powerpoint/2010/main" val="41080934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630139" y="1434076"/>
            <a:ext cx="7097872" cy="386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endParaRPr lang="it-IT" sz="21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it-IT" sz="21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Raccordo del sistema italiano con i sistemi degli altri Paesi europei</a:t>
            </a:r>
          </a:p>
          <a:p>
            <a:pPr algn="just"/>
            <a:endParaRPr lang="it-IT" sz="21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endParaRPr lang="it-IT" sz="21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it-IT" sz="21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Criterio ordinatore del Repertorio nazionale, capace di leggere e classificare per gradi di complessità, autonomia e responsabilità gli apprendimenti sia in contesto educativo sia in contesto professionale</a:t>
            </a:r>
          </a:p>
          <a:p>
            <a:endParaRPr 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2" descr="C:\Program Files (x86)\Microsoft Office\MEDIA\CAGCAT10\j0293844.w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1598" y="2252174"/>
            <a:ext cx="637772" cy="670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Program Files (x86)\Microsoft Office\MEDIA\CAGCAT10\j0293844.w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9708" y="3753871"/>
            <a:ext cx="637772" cy="670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ttangolo 7"/>
          <p:cNvSpPr/>
          <p:nvPr/>
        </p:nvSpPr>
        <p:spPr>
          <a:xfrm>
            <a:off x="1822450" y="660747"/>
            <a:ext cx="32976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Doppia finalità del QNQ</a:t>
            </a:r>
            <a:endParaRPr lang="it-IT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34054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Diagramma 10"/>
          <p:cNvGraphicFramePr/>
          <p:nvPr>
            <p:extLst>
              <p:ext uri="{D42A27DB-BD31-4B8C-83A1-F6EECF244321}">
                <p14:modId xmlns:p14="http://schemas.microsoft.com/office/powerpoint/2010/main" val="2793516221"/>
              </p:ext>
            </p:extLst>
          </p:nvPr>
        </p:nvGraphicFramePr>
        <p:xfrm>
          <a:off x="1606939" y="606558"/>
          <a:ext cx="8725826" cy="5417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Sottotitolo 3"/>
          <p:cNvSpPr txBox="1">
            <a:spLocks/>
          </p:cNvSpPr>
          <p:nvPr/>
        </p:nvSpPr>
        <p:spPr>
          <a:xfrm>
            <a:off x="1027547" y="952154"/>
            <a:ext cx="88618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it-IT" sz="1400" b="1" dirty="0">
                <a:solidFill>
                  <a:srgbClr val="002060"/>
                </a:solidFill>
                <a:latin typeface="Candara" pitchFamily="34" charset="0"/>
                <a:ea typeface="Arial"/>
                <a:cs typeface="Arial"/>
              </a:rPr>
              <a:t>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8295601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ttotitolo 3"/>
          <p:cNvSpPr txBox="1">
            <a:spLocks/>
          </p:cNvSpPr>
          <p:nvPr/>
        </p:nvSpPr>
        <p:spPr>
          <a:xfrm>
            <a:off x="1661264" y="1462310"/>
            <a:ext cx="789777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just"/>
            <a:r>
              <a:rPr lang="it-IT" sz="1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 referenziazione si realizza solitamente attraverso i livelli definiti da ogni Stato membro con il proprio Quadro Nazionale delle Qualificazioni (QNQ) rispetto ai livelli del Quadro EQF</a:t>
            </a:r>
          </a:p>
          <a:p>
            <a:pPr algn="just"/>
            <a:endParaRPr lang="it-IT" sz="1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it-IT" sz="1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assenza di un Quadro Nazionale delle Qualificazioni l’Italia ha redatto il Primo Rapporto attraverso la referenziazione diretta delle qualificazioni italiane agli 8 livelli EQF attraverso il confronto fra le tipologie di qualificazioni e i descrittori dei livelli europei</a:t>
            </a:r>
          </a:p>
        </p:txBody>
      </p:sp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5963618"/>
              </p:ext>
            </p:extLst>
          </p:nvPr>
        </p:nvGraphicFramePr>
        <p:xfrm>
          <a:off x="1777650" y="3978787"/>
          <a:ext cx="7781392" cy="1993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31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482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dirty="0"/>
                        <a:t>Qualificazioni referenziate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dirty="0"/>
                        <a:t>Qualificazioni </a:t>
                      </a:r>
                      <a:r>
                        <a:rPr lang="it-IT" sz="1800" u="sng" dirty="0"/>
                        <a:t>non</a:t>
                      </a:r>
                      <a:r>
                        <a:rPr lang="it-IT" sz="1800" u="none" dirty="0"/>
                        <a:t> </a:t>
                      </a:r>
                      <a:r>
                        <a:rPr lang="it-IT" sz="1800" dirty="0"/>
                        <a:t>referenziate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marR="0" lvl="0" indent="-28575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ü"/>
                      </a:pPr>
                      <a:r>
                        <a:rPr lang="it-IT" sz="1800" b="0" i="0" u="none" strike="noStrike" cap="none" dirty="0">
                          <a:solidFill>
                            <a:srgbClr val="002060"/>
                          </a:solidFill>
                          <a:latin typeface="Candara" pitchFamily="34" charset="0"/>
                          <a:ea typeface="Arial"/>
                          <a:cs typeface="Arial"/>
                          <a:sym typeface="Arial"/>
                        </a:rPr>
                        <a:t>Qualificazioni rilasciate dal Ministero dell’istruzione, università e ricerca </a:t>
                      </a:r>
                    </a:p>
                    <a:p>
                      <a:pPr marL="285750" marR="0" lvl="0" indent="-28575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ü"/>
                      </a:pPr>
                      <a:r>
                        <a:rPr lang="it-IT" sz="1800" b="0" i="0" u="none" strike="noStrike" cap="none" dirty="0">
                          <a:solidFill>
                            <a:srgbClr val="002060"/>
                          </a:solidFill>
                          <a:latin typeface="Candara" pitchFamily="34" charset="0"/>
                          <a:ea typeface="Arial"/>
                          <a:cs typeface="Arial"/>
                          <a:sym typeface="Arial"/>
                        </a:rPr>
                        <a:t>Qualificazioni rilasciate dalle Regioni sulla base di Accordi Stato-Regioni (IFP, IFTS, ITS)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ü"/>
                      </a:pPr>
                      <a:r>
                        <a:rPr lang="it-IT" sz="1800" b="0" i="0" u="none" strike="noStrike" cap="none" dirty="0">
                          <a:solidFill>
                            <a:srgbClr val="002060"/>
                          </a:solidFill>
                          <a:latin typeface="Candara" pitchFamily="34" charset="0"/>
                          <a:ea typeface="Arial"/>
                          <a:cs typeface="Arial"/>
                          <a:sym typeface="Arial"/>
                        </a:rPr>
                        <a:t>Qualificazioni della formazione professionale regionale</a:t>
                      </a:r>
                    </a:p>
                    <a:p>
                      <a:pPr marL="285750" marR="0" lvl="0" indent="-285750" algn="just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ü"/>
                      </a:pPr>
                      <a:endParaRPr lang="it-IT" sz="1800" b="0" i="0" u="none" strike="noStrike" cap="none" dirty="0">
                        <a:solidFill>
                          <a:srgbClr val="002060"/>
                        </a:solidFill>
                        <a:latin typeface="Candara" pitchFamily="34" charset="0"/>
                        <a:ea typeface="Arial"/>
                        <a:cs typeface="Arial"/>
                        <a:sym typeface="Arial"/>
                      </a:endParaRPr>
                    </a:p>
                    <a:p>
                      <a:pPr marL="285750" marR="0" lvl="0" indent="-285750" algn="just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ü"/>
                      </a:pPr>
                      <a:r>
                        <a:rPr lang="it-IT" sz="1800" b="0" i="0" u="none" strike="noStrike" cap="none" dirty="0">
                          <a:solidFill>
                            <a:srgbClr val="002060"/>
                          </a:solidFill>
                          <a:latin typeface="Candara" pitchFamily="34" charset="0"/>
                          <a:ea typeface="Arial"/>
                          <a:cs typeface="Arial"/>
                          <a:sym typeface="Arial"/>
                        </a:rPr>
                        <a:t>Professioni regolamentate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Rettangolo 2"/>
          <p:cNvSpPr/>
          <p:nvPr/>
        </p:nvSpPr>
        <p:spPr>
          <a:xfrm>
            <a:off x="1661264" y="681381"/>
            <a:ext cx="46506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 Primo rapporto di referenziazione 2013</a:t>
            </a:r>
          </a:p>
        </p:txBody>
      </p:sp>
    </p:spTree>
    <p:extLst>
      <p:ext uri="{BB962C8B-B14F-4D97-AF65-F5344CB8AC3E}">
        <p14:creationId xmlns:p14="http://schemas.microsoft.com/office/powerpoint/2010/main" val="86603709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4609</TotalTime>
  <Words>2450</Words>
  <Application>Microsoft Office PowerPoint</Application>
  <PresentationFormat>Widescreen</PresentationFormat>
  <Paragraphs>437</Paragraphs>
  <Slides>24</Slides>
  <Notes>9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24</vt:i4>
      </vt:variant>
    </vt:vector>
  </HeadingPairs>
  <TitlesOfParts>
    <vt:vector size="30" baseType="lpstr">
      <vt:lpstr>Arial</vt:lpstr>
      <vt:lpstr>Calibri</vt:lpstr>
      <vt:lpstr>Candara</vt:lpstr>
      <vt:lpstr>Wingdings</vt:lpstr>
      <vt:lpstr>Tema di Office</vt:lpstr>
      <vt:lpstr>Grafico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PCN EQF BASTIANELLI FORMAZIONE OPERATORI 26.09.2018 con appunti Michela</dc:title>
  <dc:creator>Bastianelli Michela</dc:creator>
  <cp:lastModifiedBy>Tecno Service2000</cp:lastModifiedBy>
  <cp:revision>384</cp:revision>
  <cp:lastPrinted>2018-12-03T12:07:36Z</cp:lastPrinted>
  <dcterms:modified xsi:type="dcterms:W3CDTF">2018-12-04T07:53:33Z</dcterms:modified>
</cp:coreProperties>
</file>